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36" r:id="rId1"/>
    <p:sldMasterId id="2147483737" r:id="rId2"/>
    <p:sldMasterId id="2147483738" r:id="rId3"/>
    <p:sldMasterId id="2147483739" r:id="rId4"/>
    <p:sldMasterId id="2147483740" r:id="rId5"/>
  </p:sldMasterIdLst>
  <p:notesMasterIdLst>
    <p:notesMasterId r:id="rId25"/>
  </p:notesMasterIdLst>
  <p:sldIdLst>
    <p:sldId id="256" r:id="rId6"/>
    <p:sldId id="257" r:id="rId7"/>
    <p:sldId id="258" r:id="rId8"/>
    <p:sldId id="259" r:id="rId9"/>
    <p:sldId id="260" r:id="rId10"/>
    <p:sldId id="261" r:id="rId11"/>
    <p:sldId id="262"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5"/>
  </p:normalViewPr>
  <p:slideViewPr>
    <p:cSldViewPr snapToGrid="0" snapToObjects="1">
      <p:cViewPr varScale="1">
        <p:scale>
          <a:sx n="143" d="100"/>
          <a:sy n="143" d="100"/>
        </p:scale>
        <p:origin x="76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Char char="●"/>
              <a:defRPr sz="1100"/>
            </a:lvl1pPr>
            <a:lvl2pPr lvl="1">
              <a:spcBef>
                <a:spcPts val="0"/>
              </a:spcBef>
              <a:buChar char="○"/>
              <a:defRPr sz="1100"/>
            </a:lvl2pPr>
            <a:lvl3pPr lvl="2">
              <a:spcBef>
                <a:spcPts val="0"/>
              </a:spcBef>
              <a:buChar char="■"/>
              <a:defRPr sz="1100"/>
            </a:lvl3pPr>
            <a:lvl4pPr lvl="3">
              <a:spcBef>
                <a:spcPts val="0"/>
              </a:spcBef>
              <a:buChar char="●"/>
              <a:defRPr sz="1100"/>
            </a:lvl4pPr>
            <a:lvl5pPr lvl="4">
              <a:spcBef>
                <a:spcPts val="0"/>
              </a:spcBef>
              <a:buChar char="○"/>
              <a:defRPr sz="1100"/>
            </a:lvl5pPr>
            <a:lvl6pPr lvl="5">
              <a:spcBef>
                <a:spcPts val="0"/>
              </a:spcBef>
              <a:buChar char="■"/>
              <a:defRPr sz="1100"/>
            </a:lvl6pPr>
            <a:lvl7pPr lvl="6">
              <a:spcBef>
                <a:spcPts val="0"/>
              </a:spcBef>
              <a:buChar char="●"/>
              <a:defRPr sz="1100"/>
            </a:lvl7pPr>
            <a:lvl8pPr lvl="7">
              <a:spcBef>
                <a:spcPts val="0"/>
              </a:spcBef>
              <a:buChar char="○"/>
              <a:defRPr sz="1100"/>
            </a:lvl8pPr>
            <a:lvl9pPr lvl="8">
              <a:spcBef>
                <a:spcPts val="0"/>
              </a:spcBef>
              <a:buChar char="■"/>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s://docs.google.com/presentation/d/1uZU9TvtkG-MWX28ndml3rJoXe-RT7zZ-cozW-XUNC6o/edit#slide=id.g233f40e339_0_0"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s://cloudplatform.googleblog.com/2015/06/A-Look-Inside-Googles-Data-Center-Networks.html"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Shape 42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24" name="Shape 42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Shape 64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1" name="Shape 641"/>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buClr>
                <a:schemeClr val="dk1"/>
              </a:buClr>
              <a:buSzPct val="100000"/>
              <a:buFont typeface="Arial"/>
              <a:buNone/>
            </a:pPr>
            <a:r>
              <a:rPr lang="en"/>
              <a:t>•When we looked at Business to Consumer SMS, we found lots of good things</a:t>
            </a:r>
          </a:p>
          <a:p>
            <a:pPr lvl="0" rtl="0">
              <a:lnSpc>
                <a:spcPct val="115000"/>
              </a:lnSpc>
              <a:spcBef>
                <a:spcPts val="0"/>
              </a:spcBef>
              <a:buClr>
                <a:schemeClr val="dk1"/>
              </a:buClr>
              <a:buSzPct val="100000"/>
              <a:buFont typeface="Arial"/>
              <a:buNone/>
            </a:pPr>
            <a:r>
              <a:rPr lang="en"/>
              <a:t>•It’s an established model, people are already connected with the businesses they care about</a:t>
            </a:r>
          </a:p>
          <a:p>
            <a:pPr lvl="0" rtl="0">
              <a:lnSpc>
                <a:spcPct val="115000"/>
              </a:lnSpc>
              <a:spcBef>
                <a:spcPts val="0"/>
              </a:spcBef>
              <a:buClr>
                <a:schemeClr val="dk1"/>
              </a:buClr>
              <a:buSzPct val="100000"/>
              <a:buFont typeface="Arial"/>
              <a:buNone/>
            </a:pPr>
            <a:r>
              <a:rPr lang="en"/>
              <a:t>•Opt-in model, example my bank has my phone number and can reach more for urgent news or marketing</a:t>
            </a:r>
          </a:p>
          <a:p>
            <a:pPr lvl="0" rtl="0">
              <a:lnSpc>
                <a:spcPct val="115000"/>
              </a:lnSpc>
              <a:spcBef>
                <a:spcPts val="0"/>
              </a:spcBef>
              <a:buNone/>
            </a:pPr>
            <a:r>
              <a:rPr lang="en"/>
              <a:t>•Ubiquitous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Shape 65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9" name="Shape 65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buNone/>
            </a:pPr>
            <a:r>
              <a:rPr lang="en"/>
              <a:t>Before:</a:t>
            </a:r>
          </a:p>
          <a:p>
            <a:pPr marL="457200" lvl="0" indent="-228600" rtl="0">
              <a:lnSpc>
                <a:spcPct val="115000"/>
              </a:lnSpc>
              <a:spcBef>
                <a:spcPts val="0"/>
              </a:spcBef>
            </a:pPr>
            <a:r>
              <a:rPr lang="en"/>
              <a:t>Messages coming from unknown phone number. User doesn’t know if she should trust.</a:t>
            </a:r>
          </a:p>
          <a:p>
            <a:pPr marL="457200" lvl="0" indent="-228600" rtl="0">
              <a:lnSpc>
                <a:spcPct val="115000"/>
              </a:lnSpc>
              <a:spcBef>
                <a:spcPts val="0"/>
              </a:spcBef>
            </a:pPr>
            <a:r>
              <a:rPr lang="en"/>
              <a:t>No branding at all</a:t>
            </a:r>
          </a:p>
          <a:p>
            <a:pPr marL="457200" lvl="0" indent="-228600" rtl="0">
              <a:lnSpc>
                <a:spcPct val="115000"/>
              </a:lnSpc>
              <a:spcBef>
                <a:spcPts val="0"/>
              </a:spcBef>
            </a:pPr>
            <a:r>
              <a:rPr lang="en"/>
              <a:t>Blobs of text</a:t>
            </a:r>
          </a:p>
          <a:p>
            <a:pPr marL="457200" lvl="0" indent="-228600" rtl="0">
              <a:lnSpc>
                <a:spcPct val="115000"/>
              </a:lnSpc>
              <a:spcBef>
                <a:spcPts val="0"/>
              </a:spcBef>
            </a:pPr>
            <a:r>
              <a:rPr lang="en"/>
              <a:t>Really hard to interact</a:t>
            </a:r>
          </a:p>
          <a:p>
            <a:pPr lvl="0" rtl="0">
              <a:lnSpc>
                <a:spcPct val="115000"/>
              </a:lnSpc>
              <a:spcBef>
                <a:spcPts val="0"/>
              </a:spcBef>
              <a:buNone/>
            </a:pPr>
            <a:endParaRPr/>
          </a:p>
          <a:p>
            <a:pPr lvl="0" rtl="0">
              <a:lnSpc>
                <a:spcPct val="115000"/>
              </a:lnSpc>
              <a:spcBef>
                <a:spcPts val="0"/>
              </a:spcBef>
              <a:buNone/>
            </a:pPr>
            <a:r>
              <a:rPr lang="en"/>
              <a:t>After:</a:t>
            </a:r>
          </a:p>
          <a:p>
            <a:pPr marL="457200" lvl="0" indent="-228600" rtl="0">
              <a:lnSpc>
                <a:spcPct val="115000"/>
              </a:lnSpc>
              <a:spcBef>
                <a:spcPts val="0"/>
              </a:spcBef>
            </a:pPr>
            <a:r>
              <a:rPr lang="en"/>
              <a:t>Expanding capabilities of RCS to fix all of these issues</a:t>
            </a:r>
          </a:p>
          <a:p>
            <a:pPr marL="457200" lvl="0" indent="-228600" rtl="0">
              <a:lnSpc>
                <a:spcPct val="115000"/>
              </a:lnSpc>
              <a:spcBef>
                <a:spcPts val="0"/>
              </a:spcBef>
            </a:pPr>
            <a:r>
              <a:rPr lang="en"/>
              <a:t>Really effective for many different verticals, such as transportation shown here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Shape 67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76" name="Shape 67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457200" lvl="0" indent="-228600" rtl="0">
              <a:spcBef>
                <a:spcPts val="0"/>
              </a:spcBef>
            </a:pPr>
            <a:r>
              <a:rPr lang="en"/>
              <a:t>Also really effective for carriers</a:t>
            </a:r>
          </a:p>
          <a:p>
            <a:pPr marL="457200" lvl="0" indent="-228600" rtl="0">
              <a:spcBef>
                <a:spcPts val="0"/>
              </a:spcBef>
            </a:pPr>
            <a:r>
              <a:rPr lang="en"/>
              <a:t>Messaging is where users want to be. It’ the preferred channel for customer service (source: </a:t>
            </a:r>
            <a:r>
              <a:rPr lang="en" u="sng">
                <a:solidFill>
                  <a:schemeClr val="hlink"/>
                </a:solidFill>
                <a:hlinkClick r:id="rId3"/>
              </a:rPr>
              <a:t>https://docs.google.com/presentation/d/1uZU9TvtkG-MWX28ndml3rJoXe-RT7zZ-cozW-XUNC6o/edit#slide=id.g233f40e339_0_0</a:t>
            </a:r>
            <a:r>
              <a:rPr lang="en"/>
              <a:t>)</a:t>
            </a:r>
          </a:p>
          <a:p>
            <a:pPr marL="457200" lvl="0" indent="-228600" rtl="0">
              <a:spcBef>
                <a:spcPts val="0"/>
              </a:spcBef>
            </a:pPr>
            <a:r>
              <a:rPr lang="en"/>
              <a:t>Valuable for providing excellent, differentiated customer care, but also upselling users on things that they want, like topping up, new device launches, etc.</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Shape 69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5" name="Shape 69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Shape 722"/>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3" name="Shape 72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spcBef>
                <a:spcPts val="0"/>
              </a:spcBef>
              <a:buNone/>
            </a:pPr>
            <a:endParaRPr sz="10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Shape 7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9" name="Shape 73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457200" lvl="0" indent="-228600" rtl="0">
              <a:spcBef>
                <a:spcPts val="0"/>
              </a:spcBef>
            </a:pPr>
            <a:r>
              <a:rPr lang="en"/>
              <a:t>Branding</a:t>
            </a:r>
          </a:p>
          <a:p>
            <a:pPr marL="914400" lvl="1" indent="-228600" rtl="0">
              <a:spcBef>
                <a:spcPts val="0"/>
              </a:spcBef>
            </a:pPr>
            <a:r>
              <a:rPr lang="en"/>
              <a:t>Name</a:t>
            </a:r>
          </a:p>
          <a:p>
            <a:pPr marL="914400" lvl="1" indent="-228600" rtl="0">
              <a:spcBef>
                <a:spcPts val="0"/>
              </a:spcBef>
            </a:pPr>
            <a:r>
              <a:rPr lang="en"/>
              <a:t>Color</a:t>
            </a:r>
          </a:p>
          <a:p>
            <a:pPr marL="914400" lvl="1" indent="-228600" rtl="0">
              <a:spcBef>
                <a:spcPts val="0"/>
              </a:spcBef>
            </a:pPr>
            <a:r>
              <a:rPr lang="en"/>
              <a:t>Logo</a:t>
            </a:r>
          </a:p>
          <a:p>
            <a:pPr marL="914400" lvl="1" indent="-228600" rtl="0">
              <a:spcBef>
                <a:spcPts val="0"/>
              </a:spcBef>
            </a:pPr>
            <a:r>
              <a:rPr lang="en"/>
              <a:t>Verified business information lets users have trust in the channel</a:t>
            </a:r>
          </a:p>
          <a:p>
            <a:pPr marL="457200" lvl="0" indent="-228600" rtl="0">
              <a:spcBef>
                <a:spcPts val="0"/>
              </a:spcBef>
            </a:pPr>
            <a:r>
              <a:rPr lang="en"/>
              <a:t>Suggestions</a:t>
            </a:r>
          </a:p>
          <a:p>
            <a:pPr marL="914400" lvl="1" indent="-228600" rtl="0">
              <a:spcBef>
                <a:spcPts val="0"/>
              </a:spcBef>
            </a:pPr>
            <a:r>
              <a:rPr lang="en"/>
              <a:t>Interactivity made easy</a:t>
            </a:r>
          </a:p>
          <a:p>
            <a:pPr marL="914400" lvl="1" indent="-228600" rtl="0">
              <a:spcBef>
                <a:spcPts val="0"/>
              </a:spcBef>
            </a:pPr>
            <a:r>
              <a:rPr lang="en"/>
              <a:t>Move the dialogue forward with suggested replies</a:t>
            </a:r>
          </a:p>
          <a:p>
            <a:pPr marL="914400" lvl="1" indent="-228600" rtl="0">
              <a:spcBef>
                <a:spcPts val="0"/>
              </a:spcBef>
            </a:pPr>
            <a:r>
              <a:rPr lang="en"/>
              <a:t>Suggested actions provide useful shortcuts to functionality on the device, like maps or deep linking into apps</a:t>
            </a:r>
          </a:p>
          <a:p>
            <a:pPr marL="457200" lvl="0" indent="-228600" rtl="0">
              <a:spcBef>
                <a:spcPts val="0"/>
              </a:spcBef>
            </a:pPr>
            <a:r>
              <a:rPr lang="en"/>
              <a:t>Rich media</a:t>
            </a:r>
          </a:p>
          <a:p>
            <a:pPr marL="457200" lvl="0" indent="-228600" rtl="0">
              <a:spcBef>
                <a:spcPts val="0"/>
              </a:spcBef>
            </a:pPr>
            <a:r>
              <a:rPr lang="en"/>
              <a:t>Rich cards</a:t>
            </a:r>
          </a:p>
          <a:p>
            <a:pPr marL="914400" lvl="1" indent="-228600" rtl="0">
              <a:spcBef>
                <a:spcPts val="0"/>
              </a:spcBef>
            </a:pPr>
            <a:r>
              <a:rPr lang="en"/>
              <a:t>Structured information with media and suggestions</a:t>
            </a:r>
          </a:p>
          <a:p>
            <a:pPr marL="914400" lvl="1" indent="-228600" rtl="0">
              <a:spcBef>
                <a:spcPts val="0"/>
              </a:spcBef>
            </a:pPr>
            <a:r>
              <a:rPr lang="en"/>
              <a:t>Standalone or carousels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Shape 76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5" name="Shape 76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457200" lvl="0" indent="-228600" rtl="0">
              <a:spcBef>
                <a:spcPts val="0"/>
              </a:spcBef>
            </a:pPr>
            <a:r>
              <a:rPr lang="en"/>
              <a:t>It’s essential that we keep RBM free of spam and abuse, like fraud. The long term success of the channel depends on its trustworthiness and concentration on use cases that are useful to and liked by users. So this is a top Google priority.</a:t>
            </a:r>
          </a:p>
          <a:p>
            <a:pPr marL="457200" lvl="0" indent="-228600" rtl="0">
              <a:spcBef>
                <a:spcPts val="0"/>
              </a:spcBef>
            </a:pPr>
            <a:r>
              <a:rPr lang="en"/>
              <a:t>We mitigate spam and abuse through three primary protective pillars:</a:t>
            </a:r>
          </a:p>
          <a:p>
            <a:pPr marL="914400" lvl="1" indent="-228600" rtl="0">
              <a:spcBef>
                <a:spcPts val="0"/>
              </a:spcBef>
            </a:pPr>
            <a:r>
              <a:rPr lang="en"/>
              <a:t>Business onboarding</a:t>
            </a:r>
          </a:p>
          <a:p>
            <a:pPr marL="1371600" lvl="2" indent="-228600" rtl="0">
              <a:spcBef>
                <a:spcPts val="0"/>
              </a:spcBef>
            </a:pPr>
            <a:r>
              <a:rPr lang="en"/>
              <a:t>When a business is onboarded to our platform, we conduct a verification process to ensure that this business is who it says it is. This is essential so users can have trust in the entity that they’re talking with.</a:t>
            </a:r>
          </a:p>
          <a:p>
            <a:pPr marL="1371600" lvl="2" indent="-228600" rtl="0">
              <a:spcBef>
                <a:spcPts val="0"/>
              </a:spcBef>
            </a:pPr>
            <a:r>
              <a:rPr lang="en"/>
              <a:t>Business verification is a hard challenge, but as Google, we’re able to leverage the Knowledge Graph that powers our search engine, as well as our global network of relationships with businesses that use Google for their online advertising.</a:t>
            </a:r>
          </a:p>
          <a:p>
            <a:pPr marL="914400" lvl="1" indent="-228600" rtl="0">
              <a:spcBef>
                <a:spcPts val="0"/>
              </a:spcBef>
            </a:pPr>
            <a:r>
              <a:rPr lang="en"/>
              <a:t>Proactive monitoring</a:t>
            </a:r>
          </a:p>
          <a:p>
            <a:pPr marL="1371600" lvl="2" indent="-228600" rtl="0">
              <a:spcBef>
                <a:spcPts val="0"/>
              </a:spcBef>
            </a:pPr>
            <a:r>
              <a:rPr lang="en"/>
              <a:t>We’ve got some of the most sophisticated spam and abuse detection systems in the world, which we’ve been improving for over a decade in order to make Gmail the most spam-protected email inbox</a:t>
            </a:r>
          </a:p>
          <a:p>
            <a:pPr marL="1371600" lvl="2" indent="-228600" rtl="0">
              <a:spcBef>
                <a:spcPts val="0"/>
              </a:spcBef>
            </a:pPr>
            <a:r>
              <a:rPr lang="en"/>
              <a:t>We’re integrating with this same technology to prevent spam and abuse in the RBM channel</a:t>
            </a:r>
          </a:p>
          <a:p>
            <a:pPr marL="1371600" lvl="2" indent="-228600" rtl="0">
              <a:spcBef>
                <a:spcPts val="0"/>
              </a:spcBef>
            </a:pPr>
            <a:r>
              <a:rPr lang="en"/>
              <a:t>We use machine learning and machine vision to proactively scan content in real time—including text, images, videos, and links—to catch phishing attacks, fraud, and other violations of RBM platform policies</a:t>
            </a:r>
          </a:p>
          <a:p>
            <a:pPr marL="1371600" lvl="2" indent="-228600" rtl="0">
              <a:spcBef>
                <a:spcPts val="0"/>
              </a:spcBef>
            </a:pPr>
            <a:r>
              <a:rPr lang="en"/>
              <a:t>We look at aggregate traffic to detect patterns that are indicative of bad actors</a:t>
            </a:r>
          </a:p>
          <a:p>
            <a:pPr marL="914400" lvl="1" indent="-228600" rtl="0">
              <a:spcBef>
                <a:spcPts val="0"/>
              </a:spcBef>
            </a:pPr>
            <a:r>
              <a:rPr lang="en"/>
              <a:t>Reactive measures</a:t>
            </a:r>
          </a:p>
          <a:p>
            <a:pPr marL="1371600" lvl="2" indent="-228600" rtl="0">
              <a:spcBef>
                <a:spcPts val="0"/>
              </a:spcBef>
            </a:pPr>
            <a:r>
              <a:rPr lang="en"/>
              <a:t>Users can report spam through Android Messages</a:t>
            </a:r>
          </a:p>
          <a:p>
            <a:pPr marL="1371600" lvl="2" indent="-228600" rtl="0">
              <a:spcBef>
                <a:spcPts val="0"/>
              </a:spcBef>
            </a:pPr>
            <a:r>
              <a:rPr lang="en"/>
              <a:t>Carriers can send us signals, from users or their own analysis, as well</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Shape 7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78" name="Shape 77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spcAft>
                <a:spcPts val="1000"/>
              </a:spcAft>
              <a:buClr>
                <a:schemeClr val="dk1"/>
              </a:buClr>
              <a:buSzPct val="91666"/>
              <a:buFont typeface="Arial"/>
              <a:buNone/>
            </a:pPr>
            <a:r>
              <a:rPr lang="en" sz="1200" u="sng" dirty="0">
                <a:solidFill>
                  <a:schemeClr val="hlink"/>
                </a:solidFill>
                <a:latin typeface="Roboto"/>
                <a:ea typeface="Roboto"/>
                <a:cs typeface="Roboto"/>
                <a:sym typeface="Roboto"/>
                <a:hlinkClick r:id="rId3"/>
              </a:rPr>
              <a:t>https://cloudplatform.googleblog.com/2015/06/A-Look-Inside-Googles-Data-Center-Networks.html</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Shape 792"/>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93" name="Shape 79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spcBef>
                <a:spcPts val="0"/>
              </a:spcBef>
              <a:buNone/>
            </a:pPr>
            <a:endParaRPr sz="10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3"/>
        <p:cNvGrpSpPr/>
        <p:nvPr/>
      </p:nvGrpSpPr>
      <p:grpSpPr>
        <a:xfrm>
          <a:off x="0" y="0"/>
          <a:ext cx="0" cy="0"/>
          <a:chOff x="0" y="0"/>
          <a:chExt cx="0" cy="0"/>
        </a:xfrm>
      </p:grpSpPr>
      <p:sp>
        <p:nvSpPr>
          <p:cNvPr id="814" name="Shape 81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5" name="Shape 81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Shape 4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4" name="Shape 43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spcBef>
                <a:spcPts val="0"/>
              </a:spcBef>
              <a:buNone/>
            </a:pPr>
            <a:endParaRPr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Shape 44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4" name="Shape 44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buNone/>
            </a:pPr>
            <a:r>
              <a:rPr lang="en" sz="1200"/>
              <a:t>Complete</a:t>
            </a:r>
          </a:p>
          <a:p>
            <a:pPr lvl="0" rtl="0">
              <a:lnSpc>
                <a:spcPct val="115000"/>
              </a:lnSpc>
              <a:spcBef>
                <a:spcPts val="0"/>
              </a:spcBef>
              <a:buNone/>
            </a:pPr>
            <a:r>
              <a:rPr lang="en" sz="1200"/>
              <a:t>Open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Shape 47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3" name="Shape 47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buNone/>
            </a:pPr>
            <a:endParaRPr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Shape 50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8" name="Shape 508"/>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buNone/>
            </a:pPr>
            <a:endParaRPr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Shape 52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4" name="Shape 52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buNone/>
            </a:pPr>
            <a:endParaRPr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Shape 54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4" name="Shape 54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buNone/>
            </a:pPr>
            <a:endParaRPr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Shape 58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4" name="Shape 584"/>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buNone/>
            </a:pPr>
            <a:endParaRPr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Shape 60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5" name="Shape 60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rtl="0">
              <a:lnSpc>
                <a:spcPct val="115000"/>
              </a:lnSpc>
              <a:spcBef>
                <a:spcPts val="0"/>
              </a:spcBef>
              <a:buNone/>
            </a:pPr>
            <a:r>
              <a:rPr lang="en" sz="1200"/>
              <a:t>Complete</a:t>
            </a:r>
          </a:p>
          <a:p>
            <a:pPr lvl="0" rtl="0">
              <a:lnSpc>
                <a:spcPct val="115000"/>
              </a:lnSpc>
              <a:spcBef>
                <a:spcPts val="0"/>
              </a:spcBef>
              <a:buNone/>
            </a:pPr>
            <a:r>
              <a:rPr lang="en" sz="1200"/>
              <a:t>Open</a:t>
            </a:r>
          </a:p>
          <a:p>
            <a:pPr lvl="0" rtl="0">
              <a:lnSpc>
                <a:spcPct val="115000"/>
              </a:lnSpc>
              <a:spcBef>
                <a:spcPts val="0"/>
              </a:spcBef>
              <a:buNone/>
            </a:pPr>
            <a:endParaRPr sz="1200"/>
          </a:p>
          <a:p>
            <a:pPr lvl="0" rtl="0">
              <a:lnSpc>
                <a:spcPct val="115000"/>
              </a:lnSpc>
              <a:spcBef>
                <a:spcPts val="0"/>
              </a:spcBef>
              <a:buNone/>
            </a:pPr>
            <a:r>
              <a:rPr lang="en" sz="1200"/>
              <a:t>Note:</a:t>
            </a:r>
          </a:p>
          <a:p>
            <a:pPr marL="457200" lvl="0" indent="-304800" rtl="0">
              <a:lnSpc>
                <a:spcPct val="115000"/>
              </a:lnSpc>
              <a:spcBef>
                <a:spcPts val="0"/>
              </a:spcBef>
              <a:buSzPct val="100000"/>
            </a:pPr>
            <a:r>
              <a:rPr lang="en" sz="1200"/>
              <a:t>Emphasize how we’re enabling the existing carrier messaging ecosystem, e.g. aggregators, messaging partners</a:t>
            </a:r>
          </a:p>
          <a:p>
            <a:pPr marL="457200" lvl="0" indent="-304800" rtl="0">
              <a:lnSpc>
                <a:spcPct val="115000"/>
              </a:lnSpc>
              <a:spcBef>
                <a:spcPts val="0"/>
              </a:spcBef>
              <a:buSzPct val="100000"/>
            </a:pPr>
            <a:r>
              <a:rPr lang="en" sz="1200"/>
              <a:t>We’re building on the UP 2.0, driving the standard forward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s://area120.googleplex.com/" TargetMode="External"/><Relationship Id="rId5"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s://area120.googleplex.com/" TargetMode="External"/><Relationship Id="rId5"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go/chatbase-final" TargetMode="External"/><Relationship Id="rId1" Type="http://schemas.openxmlformats.org/officeDocument/2006/relationships/slideMaster" Target="../slideMasters/slideMaster1.xml"/><Relationship Id="rId2" Type="http://schemas.openxmlformats.org/officeDocument/2006/relationships/hyperlink" Target="https://area120.googleplex.com/" TargetMode="Externa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s://area120.googleplex.com/" TargetMode="External"/><Relationship Id="rId5" Type="http://schemas.openxmlformats.org/officeDocument/2006/relationships/image" Target="../media/image6.png"/><Relationship Id="rId1" Type="http://schemas.openxmlformats.org/officeDocument/2006/relationships/slideMaster" Target="../slideMasters/slideMaster5.xml"/><Relationship Id="rId2" Type="http://schemas.openxmlformats.org/officeDocument/2006/relationships/image" Target="../media/image4.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s://area120.googleplex.com/" TargetMode="External"/><Relationship Id="rId5" Type="http://schemas.openxmlformats.org/officeDocument/2006/relationships/image" Target="../media/image6.png"/><Relationship Id="rId1" Type="http://schemas.openxmlformats.org/officeDocument/2006/relationships/slideMaster" Target="../slideMasters/slideMaster5.xml"/><Relationship Id="rId2" Type="http://schemas.openxmlformats.org/officeDocument/2006/relationships/image" Target="../media/image4.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go/chatbase-final" TargetMode="External"/><Relationship Id="rId1" Type="http://schemas.openxmlformats.org/officeDocument/2006/relationships/slideMaster" Target="../slideMasters/slideMaster5.xml"/><Relationship Id="rId2" Type="http://schemas.openxmlformats.org/officeDocument/2006/relationships/hyperlink" Target="https://area120.googleplex.com/"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wrap="square"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wrap="square"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wrap="square"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only 1">
    <p:spTree>
      <p:nvGrpSpPr>
        <p:cNvPr id="1" name="Shape 50"/>
        <p:cNvGrpSpPr/>
        <p:nvPr/>
      </p:nvGrpSpPr>
      <p:grpSpPr>
        <a:xfrm>
          <a:off x="0" y="0"/>
          <a:ext cx="0" cy="0"/>
          <a:chOff x="0" y="0"/>
          <a:chExt cx="0" cy="0"/>
        </a:xfrm>
      </p:grpSpPr>
      <p:sp>
        <p:nvSpPr>
          <p:cNvPr id="51" name="Shape 51"/>
          <p:cNvSpPr/>
          <p:nvPr/>
        </p:nvSpPr>
        <p:spPr>
          <a:xfrm rot="10800000" flipH="1">
            <a:off x="0" y="-50"/>
            <a:ext cx="9144000" cy="5143500"/>
          </a:xfrm>
          <a:prstGeom prst="rect">
            <a:avLst/>
          </a:prstGeom>
          <a:solidFill>
            <a:srgbClr val="FFFFFF"/>
          </a:solidFill>
          <a:ln>
            <a:noFill/>
          </a:ln>
        </p:spPr>
        <p:txBody>
          <a:bodyPr wrap="square"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52" name="Shape 52"/>
          <p:cNvSpPr txBox="1">
            <a:spLocks noGrp="1"/>
          </p:cNvSpPr>
          <p:nvPr>
            <p:ph type="title"/>
          </p:nvPr>
        </p:nvSpPr>
        <p:spPr>
          <a:xfrm>
            <a:off x="245650" y="105925"/>
            <a:ext cx="8826600" cy="6027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4A86E8"/>
              </a:buClr>
              <a:buFont typeface="Roboto"/>
              <a:buNone/>
              <a:defRPr sz="2400" b="0" i="0" u="none" strike="noStrike" cap="none">
                <a:solidFill>
                  <a:srgbClr val="4A86E8"/>
                </a:solidFill>
                <a:latin typeface="Roboto"/>
                <a:ea typeface="Roboto"/>
                <a:cs typeface="Roboto"/>
                <a:sym typeface="Roboto"/>
              </a:defRPr>
            </a:lvl1pPr>
            <a:lvl2pPr lvl="1" indent="0" rtl="0">
              <a:spcBef>
                <a:spcPts val="0"/>
              </a:spcBef>
              <a:buClr>
                <a:schemeClr val="lt1"/>
              </a:buClr>
              <a:buFont typeface="Roboto"/>
              <a:buNone/>
              <a:defRPr sz="1800">
                <a:solidFill>
                  <a:schemeClr val="lt1"/>
                </a:solidFill>
                <a:latin typeface="Roboto"/>
                <a:ea typeface="Roboto"/>
                <a:cs typeface="Roboto"/>
                <a:sym typeface="Roboto"/>
              </a:defRPr>
            </a:lvl2pPr>
            <a:lvl3pPr lvl="2" indent="0" rtl="0">
              <a:spcBef>
                <a:spcPts val="0"/>
              </a:spcBef>
              <a:buClr>
                <a:schemeClr val="lt1"/>
              </a:buClr>
              <a:buFont typeface="Roboto"/>
              <a:buNone/>
              <a:defRPr sz="1800">
                <a:solidFill>
                  <a:schemeClr val="lt1"/>
                </a:solidFill>
                <a:latin typeface="Roboto"/>
                <a:ea typeface="Roboto"/>
                <a:cs typeface="Roboto"/>
                <a:sym typeface="Roboto"/>
              </a:defRPr>
            </a:lvl3pPr>
            <a:lvl4pPr lvl="3" indent="0" rtl="0">
              <a:spcBef>
                <a:spcPts val="0"/>
              </a:spcBef>
              <a:buClr>
                <a:schemeClr val="lt1"/>
              </a:buClr>
              <a:buFont typeface="Roboto"/>
              <a:buNone/>
              <a:defRPr sz="1800">
                <a:solidFill>
                  <a:schemeClr val="lt1"/>
                </a:solidFill>
                <a:latin typeface="Roboto"/>
                <a:ea typeface="Roboto"/>
                <a:cs typeface="Roboto"/>
                <a:sym typeface="Roboto"/>
              </a:defRPr>
            </a:lvl4pPr>
            <a:lvl5pPr lvl="4" indent="0" rtl="0">
              <a:spcBef>
                <a:spcPts val="0"/>
              </a:spcBef>
              <a:buClr>
                <a:schemeClr val="lt1"/>
              </a:buClr>
              <a:buFont typeface="Roboto"/>
              <a:buNone/>
              <a:defRPr sz="1800">
                <a:solidFill>
                  <a:schemeClr val="lt1"/>
                </a:solidFill>
                <a:latin typeface="Roboto"/>
                <a:ea typeface="Roboto"/>
                <a:cs typeface="Roboto"/>
                <a:sym typeface="Roboto"/>
              </a:defRPr>
            </a:lvl5pPr>
            <a:lvl6pPr lvl="5" indent="0" rtl="0">
              <a:spcBef>
                <a:spcPts val="0"/>
              </a:spcBef>
              <a:buClr>
                <a:schemeClr val="lt1"/>
              </a:buClr>
              <a:buFont typeface="Roboto"/>
              <a:buNone/>
              <a:defRPr sz="1800">
                <a:solidFill>
                  <a:schemeClr val="lt1"/>
                </a:solidFill>
                <a:latin typeface="Roboto"/>
                <a:ea typeface="Roboto"/>
                <a:cs typeface="Roboto"/>
                <a:sym typeface="Roboto"/>
              </a:defRPr>
            </a:lvl6pPr>
            <a:lvl7pPr lvl="6" indent="0" rtl="0">
              <a:spcBef>
                <a:spcPts val="0"/>
              </a:spcBef>
              <a:buClr>
                <a:schemeClr val="lt1"/>
              </a:buClr>
              <a:buFont typeface="Roboto"/>
              <a:buNone/>
              <a:defRPr sz="1800">
                <a:solidFill>
                  <a:schemeClr val="lt1"/>
                </a:solidFill>
                <a:latin typeface="Roboto"/>
                <a:ea typeface="Roboto"/>
                <a:cs typeface="Roboto"/>
                <a:sym typeface="Roboto"/>
              </a:defRPr>
            </a:lvl7pPr>
            <a:lvl8pPr lvl="7" indent="0" rtl="0">
              <a:spcBef>
                <a:spcPts val="0"/>
              </a:spcBef>
              <a:buClr>
                <a:schemeClr val="lt1"/>
              </a:buClr>
              <a:buFont typeface="Roboto"/>
              <a:buNone/>
              <a:defRPr sz="1800">
                <a:solidFill>
                  <a:schemeClr val="lt1"/>
                </a:solidFill>
                <a:latin typeface="Roboto"/>
                <a:ea typeface="Roboto"/>
                <a:cs typeface="Roboto"/>
                <a:sym typeface="Roboto"/>
              </a:defRPr>
            </a:lvl8pPr>
            <a:lvl9pPr lvl="8" indent="0" rtl="0">
              <a:spcBef>
                <a:spcPts val="0"/>
              </a:spcBef>
              <a:buClr>
                <a:schemeClr val="lt1"/>
              </a:buClr>
              <a:buFont typeface="Roboto"/>
              <a:buNone/>
              <a:defRPr sz="1800">
                <a:solidFill>
                  <a:schemeClr val="lt1"/>
                </a:solidFill>
                <a:latin typeface="Roboto"/>
                <a:ea typeface="Roboto"/>
                <a:cs typeface="Roboto"/>
                <a:sym typeface="Roboto"/>
              </a:defRPr>
            </a:lvl9pPr>
          </a:lstStyle>
          <a:p>
            <a:endParaRPr/>
          </a:p>
        </p:txBody>
      </p:sp>
      <p:sp>
        <p:nvSpPr>
          <p:cNvPr id="53" name="Shape 53"/>
          <p:cNvSpPr txBox="1">
            <a:spLocks noGrp="1"/>
          </p:cNvSpPr>
          <p:nvPr>
            <p:ph type="sldNum" idx="12"/>
          </p:nvPr>
        </p:nvSpPr>
        <p:spPr>
          <a:xfrm>
            <a:off x="8523540" y="4695623"/>
            <a:ext cx="548700" cy="393600"/>
          </a:xfrm>
          <a:prstGeom prst="rect">
            <a:avLst/>
          </a:prstGeom>
          <a:noFill/>
          <a:ln>
            <a:noFill/>
          </a:ln>
        </p:spPr>
        <p:txBody>
          <a:bodyPr wrap="square"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grpSp>
        <p:nvGrpSpPr>
          <p:cNvPr id="54" name="Shape 54"/>
          <p:cNvGrpSpPr/>
          <p:nvPr/>
        </p:nvGrpSpPr>
        <p:grpSpPr>
          <a:xfrm>
            <a:off x="-19032" y="4626757"/>
            <a:ext cx="9182149" cy="548400"/>
            <a:chOff x="-19032" y="4617750"/>
            <a:chExt cx="9182149" cy="548400"/>
          </a:xfrm>
        </p:grpSpPr>
        <p:sp>
          <p:nvSpPr>
            <p:cNvPr id="55" name="Shape 55"/>
            <p:cNvSpPr/>
            <p:nvPr/>
          </p:nvSpPr>
          <p:spPr>
            <a:xfrm flipH="1">
              <a:off x="19117" y="4617750"/>
              <a:ext cx="9144000" cy="548400"/>
            </a:xfrm>
            <a:custGeom>
              <a:avLst/>
              <a:gdLst/>
              <a:ahLst/>
              <a:cxnLst/>
              <a:rect l="0" t="0" r="0" b="0"/>
              <a:pathLst>
                <a:path w="120000" h="120000" extrusionOk="0">
                  <a:moveTo>
                    <a:pt x="0" y="120000"/>
                  </a:moveTo>
                  <a:lnTo>
                    <a:pt x="168" y="0"/>
                  </a:lnTo>
                  <a:lnTo>
                    <a:pt x="120000" y="68165"/>
                  </a:lnTo>
                  <a:lnTo>
                    <a:pt x="119832" y="113092"/>
                  </a:lnTo>
                  <a:close/>
                </a:path>
              </a:pathLst>
            </a:custGeom>
            <a:solidFill>
              <a:srgbClr val="3367D6"/>
            </a:solidFill>
            <a:ln>
              <a:noFill/>
            </a:ln>
          </p:spPr>
        </p:sp>
        <p:sp>
          <p:nvSpPr>
            <p:cNvPr id="56" name="Shape 56"/>
            <p:cNvSpPr/>
            <p:nvPr/>
          </p:nvSpPr>
          <p:spPr>
            <a:xfrm flipH="1">
              <a:off x="-19032" y="4677825"/>
              <a:ext cx="4769700" cy="474000"/>
            </a:xfrm>
            <a:custGeom>
              <a:avLst/>
              <a:gdLst/>
              <a:ahLst/>
              <a:cxnLst/>
              <a:rect l="0" t="0" r="0" b="0"/>
              <a:pathLst>
                <a:path w="120000" h="120000" extrusionOk="0">
                  <a:moveTo>
                    <a:pt x="0" y="117227"/>
                  </a:moveTo>
                  <a:lnTo>
                    <a:pt x="120000" y="0"/>
                  </a:lnTo>
                  <a:lnTo>
                    <a:pt x="119904" y="120000"/>
                  </a:lnTo>
                  <a:close/>
                </a:path>
              </a:pathLst>
            </a:custGeom>
            <a:solidFill>
              <a:srgbClr val="4285F4"/>
            </a:solidFill>
            <a:ln>
              <a:noFill/>
            </a:ln>
          </p:spPr>
        </p:sp>
      </p:grpSp>
      <p:pic>
        <p:nvPicPr>
          <p:cNvPr id="57" name="Shape 57"/>
          <p:cNvPicPr preferRelativeResize="0"/>
          <p:nvPr/>
        </p:nvPicPr>
        <p:blipFill rotWithShape="1">
          <a:blip r:embed="rId2">
            <a:alphaModFix/>
          </a:blip>
          <a:srcRect/>
          <a:stretch/>
        </p:blipFill>
        <p:spPr>
          <a:xfrm>
            <a:off x="98244" y="4883989"/>
            <a:ext cx="555300" cy="171000"/>
          </a:xfrm>
          <a:prstGeom prst="rect">
            <a:avLst/>
          </a:prstGeom>
          <a:noFill/>
          <a:ln>
            <a:noFill/>
          </a:ln>
        </p:spPr>
      </p:pic>
      <p:pic>
        <p:nvPicPr>
          <p:cNvPr id="58" name="Shape 58"/>
          <p:cNvPicPr preferRelativeResize="0"/>
          <p:nvPr/>
        </p:nvPicPr>
        <p:blipFill rotWithShape="1">
          <a:blip r:embed="rId3">
            <a:alphaModFix/>
          </a:blip>
          <a:srcRect/>
          <a:stretch/>
        </p:blipFill>
        <p:spPr>
          <a:xfrm>
            <a:off x="747100" y="4883832"/>
            <a:ext cx="252300" cy="1710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Blank Green Footer">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7100" y="522375"/>
            <a:ext cx="6614100" cy="755700"/>
          </a:xfrm>
          <a:prstGeom prst="rect">
            <a:avLst/>
          </a:prstGeom>
        </p:spPr>
        <p:txBody>
          <a:bodyPr wrap="square" lIns="91425" tIns="91425" rIns="91425" bIns="91425" anchor="t" anchorCtr="0"/>
          <a:lstStyle>
            <a:lvl1pPr marL="0" marR="0" lvl="0" indent="-69850" algn="l" rtl="0">
              <a:lnSpc>
                <a:spcPct val="100000"/>
              </a:lnSpc>
              <a:spcBef>
                <a:spcPts val="0"/>
              </a:spcBef>
              <a:spcAft>
                <a:spcPts val="0"/>
              </a:spcAft>
              <a:defRPr sz="26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1" name="Shape 61"/>
          <p:cNvSpPr/>
          <p:nvPr/>
        </p:nvSpPr>
        <p:spPr>
          <a:xfrm flipH="1">
            <a:off x="71770" y="4617750"/>
            <a:ext cx="9097929" cy="548377"/>
          </a:xfrm>
          <a:custGeom>
            <a:avLst/>
            <a:gdLst/>
            <a:ahLst/>
            <a:cxnLst/>
            <a:rect l="0" t="0" r="0" b="0"/>
            <a:pathLst>
              <a:path w="367556" h="19840" extrusionOk="0">
                <a:moveTo>
                  <a:pt x="0" y="19840"/>
                </a:moveTo>
                <a:lnTo>
                  <a:pt x="515" y="0"/>
                </a:lnTo>
                <a:lnTo>
                  <a:pt x="367556" y="11270"/>
                </a:lnTo>
                <a:lnTo>
                  <a:pt x="367044" y="18698"/>
                </a:lnTo>
                <a:close/>
              </a:path>
            </a:pathLst>
          </a:custGeom>
          <a:solidFill>
            <a:srgbClr val="349351"/>
          </a:solidFill>
          <a:ln>
            <a:noFill/>
          </a:ln>
        </p:spPr>
      </p:sp>
      <p:sp>
        <p:nvSpPr>
          <p:cNvPr id="62" name="Shape 62"/>
          <p:cNvSpPr/>
          <p:nvPr/>
        </p:nvSpPr>
        <p:spPr>
          <a:xfrm flipH="1">
            <a:off x="-12535" y="4686832"/>
            <a:ext cx="4769785" cy="473975"/>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sp>
        <p:nvSpPr>
          <p:cNvPr id="63" name="Shape 63"/>
          <p:cNvSpPr txBox="1"/>
          <p:nvPr/>
        </p:nvSpPr>
        <p:spPr>
          <a:xfrm>
            <a:off x="7934700" y="218775"/>
            <a:ext cx="1209300" cy="303600"/>
          </a:xfrm>
          <a:prstGeom prst="rect">
            <a:avLst/>
          </a:prstGeom>
          <a:noFill/>
          <a:ln>
            <a:noFill/>
          </a:ln>
        </p:spPr>
        <p:txBody>
          <a:bodyPr wrap="square" lIns="91425" tIns="91425" rIns="91425" bIns="91425" anchor="t" anchorCtr="0">
            <a:noAutofit/>
          </a:bodyPr>
          <a:lstStyle/>
          <a:p>
            <a:pPr lvl="0" rtl="0">
              <a:spcBef>
                <a:spcPts val="0"/>
              </a:spcBef>
              <a:buNone/>
            </a:pPr>
            <a:r>
              <a:rPr lang="en" sz="600">
                <a:solidFill>
                  <a:srgbClr val="D9D9D9"/>
                </a:solidFill>
                <a:latin typeface="Roboto"/>
                <a:ea typeface="Roboto"/>
                <a:cs typeface="Roboto"/>
                <a:sym typeface="Roboto"/>
              </a:rPr>
              <a:t>Proprietary + Confidential</a:t>
            </a:r>
          </a:p>
        </p:txBody>
      </p:sp>
      <p:pic>
        <p:nvPicPr>
          <p:cNvPr id="64" name="Shape 64" descr="Google_Logo_2015_gr.png"/>
          <p:cNvPicPr preferRelativeResize="0"/>
          <p:nvPr/>
        </p:nvPicPr>
        <p:blipFill>
          <a:blip r:embed="rId2">
            <a:alphaModFix/>
          </a:blip>
          <a:stretch>
            <a:fillRect/>
          </a:stretch>
        </p:blipFill>
        <p:spPr>
          <a:xfrm>
            <a:off x="176219" y="4841764"/>
            <a:ext cx="555424" cy="17112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Green Footer - Title &amp; Body">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167100" y="141825"/>
            <a:ext cx="8832000" cy="755700"/>
          </a:xfrm>
          <a:prstGeom prst="rect">
            <a:avLst/>
          </a:prstGeom>
        </p:spPr>
        <p:txBody>
          <a:bodyPr wrap="square" lIns="91425" tIns="91425" rIns="91425" bIns="91425" anchor="t" anchorCtr="0"/>
          <a:lstStyle>
            <a:lvl1pPr marL="0" marR="0" lvl="0" indent="-69850" algn="l" rtl="0">
              <a:lnSpc>
                <a:spcPct val="100000"/>
              </a:lnSpc>
              <a:spcBef>
                <a:spcPts val="0"/>
              </a:spcBef>
              <a:spcAft>
                <a:spcPts val="0"/>
              </a:spcAft>
              <a:defRPr sz="1800" b="1">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7" name="Shape 67"/>
          <p:cNvSpPr/>
          <p:nvPr/>
        </p:nvSpPr>
        <p:spPr>
          <a:xfrm>
            <a:off x="81075" y="4617750"/>
            <a:ext cx="9088625" cy="548375"/>
          </a:xfrm>
          <a:custGeom>
            <a:avLst/>
            <a:gdLst/>
            <a:ahLst/>
            <a:cxnLst/>
            <a:rect l="0" t="0" r="0" b="0"/>
            <a:pathLst>
              <a:path w="363545" h="21935" extrusionOk="0">
                <a:moveTo>
                  <a:pt x="363545" y="21935"/>
                </a:moveTo>
                <a:lnTo>
                  <a:pt x="363036" y="0"/>
                </a:lnTo>
                <a:lnTo>
                  <a:pt x="0" y="12743"/>
                </a:lnTo>
                <a:lnTo>
                  <a:pt x="869" y="20673"/>
                </a:lnTo>
                <a:close/>
              </a:path>
            </a:pathLst>
          </a:custGeom>
          <a:solidFill>
            <a:srgbClr val="349351"/>
          </a:solidFill>
          <a:ln>
            <a:noFill/>
          </a:ln>
        </p:spPr>
      </p:sp>
      <p:sp>
        <p:nvSpPr>
          <p:cNvPr id="68" name="Shape 68"/>
          <p:cNvSpPr/>
          <p:nvPr/>
        </p:nvSpPr>
        <p:spPr>
          <a:xfrm flipH="1">
            <a:off x="-12535" y="4686832"/>
            <a:ext cx="4769785" cy="473975"/>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pic>
        <p:nvPicPr>
          <p:cNvPr id="69" name="Shape 69" descr="Google_Logo_2015_gr.png"/>
          <p:cNvPicPr preferRelativeResize="0"/>
          <p:nvPr/>
        </p:nvPicPr>
        <p:blipFill>
          <a:blip r:embed="rId2">
            <a:alphaModFix/>
          </a:blip>
          <a:stretch>
            <a:fillRect/>
          </a:stretch>
        </p:blipFill>
        <p:spPr>
          <a:xfrm>
            <a:off x="176219" y="4841764"/>
            <a:ext cx="555424" cy="171122"/>
          </a:xfrm>
          <a:prstGeom prst="rect">
            <a:avLst/>
          </a:prstGeom>
          <a:noFill/>
          <a:ln>
            <a:noFill/>
          </a:ln>
        </p:spPr>
      </p:pic>
      <p:sp>
        <p:nvSpPr>
          <p:cNvPr id="70" name="Shape 70"/>
          <p:cNvSpPr txBox="1">
            <a:spLocks noGrp="1"/>
          </p:cNvSpPr>
          <p:nvPr>
            <p:ph type="body" idx="1"/>
          </p:nvPr>
        </p:nvSpPr>
        <p:spPr>
          <a:xfrm>
            <a:off x="176225" y="811275"/>
            <a:ext cx="5244900" cy="2606700"/>
          </a:xfrm>
          <a:prstGeom prst="rect">
            <a:avLst/>
          </a:prstGeom>
        </p:spPr>
        <p:txBody>
          <a:bodyPr wrap="square" lIns="91425" tIns="91425" rIns="91425" bIns="91425" anchor="t" anchorCtr="0"/>
          <a:lstStyle>
            <a:lvl1pPr lvl="0" rtl="0">
              <a:spcBef>
                <a:spcPts val="0"/>
              </a:spcBef>
              <a:buSzPct val="100000"/>
              <a:buFont typeface="Roboto"/>
              <a:buChar char="●"/>
              <a:defRPr sz="14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71" name="Shape 71"/>
          <p:cNvSpPr txBox="1"/>
          <p:nvPr/>
        </p:nvSpPr>
        <p:spPr>
          <a:xfrm>
            <a:off x="4727225" y="4921575"/>
            <a:ext cx="4335900" cy="190500"/>
          </a:xfrm>
          <a:prstGeom prst="rect">
            <a:avLst/>
          </a:prstGeom>
          <a:noFill/>
          <a:ln>
            <a:noFill/>
          </a:ln>
        </p:spPr>
        <p:txBody>
          <a:bodyPr wrap="square" lIns="91425" tIns="91425" rIns="91425" bIns="91425" anchor="ctr" anchorCtr="0">
            <a:noAutofit/>
          </a:bodyPr>
          <a:lstStyle/>
          <a:p>
            <a:pPr lvl="0" algn="r" rtl="0">
              <a:lnSpc>
                <a:spcPct val="115000"/>
              </a:lnSpc>
              <a:spcBef>
                <a:spcPts val="0"/>
              </a:spcBef>
              <a:buNone/>
            </a:pPr>
            <a:r>
              <a:rPr lang="en" sz="800">
                <a:solidFill>
                  <a:srgbClr val="FFFFFF"/>
                </a:solidFill>
                <a:latin typeface="Roboto Condensed"/>
                <a:ea typeface="Roboto Condensed"/>
                <a:cs typeface="Roboto Condensed"/>
                <a:sym typeface="Roboto Condensed"/>
              </a:rPr>
              <a:t>GOOGLE PROPRIETARY &amp; CONFIDENTIAL ATTORNEY CLIENT PRIVILEGED</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ection Header Green">
    <p:bg>
      <p:bgPr>
        <a:solidFill>
          <a:srgbClr val="34A853"/>
        </a:solidFill>
        <a:effectLst/>
      </p:bgPr>
    </p:bg>
    <p:spTree>
      <p:nvGrpSpPr>
        <p:cNvPr id="1" name="Shape 72"/>
        <p:cNvGrpSpPr/>
        <p:nvPr/>
      </p:nvGrpSpPr>
      <p:grpSpPr>
        <a:xfrm>
          <a:off x="0" y="0"/>
          <a:ext cx="0" cy="0"/>
          <a:chOff x="0" y="0"/>
          <a:chExt cx="0" cy="0"/>
        </a:xfrm>
      </p:grpSpPr>
      <p:sp>
        <p:nvSpPr>
          <p:cNvPr id="73" name="Shape 73"/>
          <p:cNvSpPr/>
          <p:nvPr/>
        </p:nvSpPr>
        <p:spPr>
          <a:xfrm flipH="1">
            <a:off x="3450350" y="767950"/>
            <a:ext cx="5693700" cy="4375500"/>
          </a:xfrm>
          <a:prstGeom prst="rtTriangle">
            <a:avLst/>
          </a:prstGeom>
          <a:solidFill>
            <a:srgbClr val="57BB8A"/>
          </a:solidFill>
          <a:ln>
            <a:noFill/>
          </a:ln>
        </p:spPr>
        <p:txBody>
          <a:bodyPr wrap="square" lIns="91425" tIns="91425" rIns="91425" bIns="91425" anchor="ctr" anchorCtr="0">
            <a:noAutofit/>
          </a:bodyPr>
          <a:lstStyle/>
          <a:p>
            <a:pPr lvl="0">
              <a:spcBef>
                <a:spcPts val="0"/>
              </a:spcBef>
              <a:buNone/>
            </a:pPr>
            <a:endParaRPr/>
          </a:p>
        </p:txBody>
      </p:sp>
      <p:sp>
        <p:nvSpPr>
          <p:cNvPr id="74" name="Shape 74"/>
          <p:cNvSpPr/>
          <p:nvPr/>
        </p:nvSpPr>
        <p:spPr>
          <a:xfrm rot="10800000">
            <a:off x="3263750" y="0"/>
            <a:ext cx="5880300" cy="2994900"/>
          </a:xfrm>
          <a:prstGeom prst="rtTriangle">
            <a:avLst/>
          </a:prstGeom>
          <a:solidFill>
            <a:srgbClr val="349351"/>
          </a:solidFill>
          <a:ln>
            <a:noFill/>
          </a:ln>
        </p:spPr>
        <p:txBody>
          <a:bodyPr wrap="square" lIns="91425" tIns="91425" rIns="91425" bIns="91425" anchor="ctr" anchorCtr="0">
            <a:noAutofit/>
          </a:bodyPr>
          <a:lstStyle/>
          <a:p>
            <a:pPr lvl="0">
              <a:spcBef>
                <a:spcPts val="0"/>
              </a:spcBef>
              <a:buNone/>
            </a:pPr>
            <a:endParaRPr/>
          </a:p>
        </p:txBody>
      </p:sp>
      <p:sp>
        <p:nvSpPr>
          <p:cNvPr id="75" name="Shape 75"/>
          <p:cNvSpPr txBox="1">
            <a:spLocks noGrp="1"/>
          </p:cNvSpPr>
          <p:nvPr>
            <p:ph type="title"/>
          </p:nvPr>
        </p:nvSpPr>
        <p:spPr>
          <a:xfrm>
            <a:off x="176225" y="742275"/>
            <a:ext cx="8222100" cy="1012800"/>
          </a:xfrm>
          <a:prstGeom prst="rect">
            <a:avLst/>
          </a:prstGeom>
        </p:spPr>
        <p:txBody>
          <a:bodyPr wrap="square" lIns="91425" tIns="91425" rIns="91425" bIns="91425" anchor="t" anchorCtr="0"/>
          <a:lstStyle>
            <a:lvl1pPr marL="0" marR="0" lvl="0" indent="-698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76" name="Shape 76" descr="Google_Logo_2015_gr.png"/>
          <p:cNvPicPr preferRelativeResize="0"/>
          <p:nvPr/>
        </p:nvPicPr>
        <p:blipFill>
          <a:blip r:embed="rId2">
            <a:alphaModFix/>
          </a:blip>
          <a:stretch>
            <a:fillRect/>
          </a:stretch>
        </p:blipFill>
        <p:spPr>
          <a:xfrm>
            <a:off x="176219" y="4841764"/>
            <a:ext cx="555424" cy="17112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slide 1">
    <p:bg>
      <p:bgPr>
        <a:solidFill>
          <a:srgbClr val="F3F3F3"/>
        </a:solidFill>
        <a:effectLst/>
      </p:bgPr>
    </p:bg>
    <p:spTree>
      <p:nvGrpSpPr>
        <p:cNvPr id="1" name="Shape 77"/>
        <p:cNvGrpSpPr/>
        <p:nvPr/>
      </p:nvGrpSpPr>
      <p:grpSpPr>
        <a:xfrm>
          <a:off x="0" y="0"/>
          <a:ext cx="0" cy="0"/>
          <a:chOff x="0" y="0"/>
          <a:chExt cx="0" cy="0"/>
        </a:xfrm>
      </p:grpSpPr>
      <p:sp>
        <p:nvSpPr>
          <p:cNvPr id="78" name="Shape 78"/>
          <p:cNvSpPr/>
          <p:nvPr/>
        </p:nvSpPr>
        <p:spPr>
          <a:xfrm>
            <a:off x="75" y="4743500"/>
            <a:ext cx="9144000" cy="399900"/>
          </a:xfrm>
          <a:prstGeom prst="rect">
            <a:avLst/>
          </a:prstGeom>
          <a:solidFill>
            <a:srgbClr val="F3F3F3"/>
          </a:solidFill>
          <a:ln>
            <a:noFill/>
          </a:ln>
        </p:spPr>
        <p:txBody>
          <a:bodyPr wrap="square" lIns="91425" tIns="91425" rIns="91425" bIns="91425" anchor="ctr" anchorCtr="0">
            <a:noAutofit/>
          </a:bodyPr>
          <a:lstStyle/>
          <a:p>
            <a:pPr lvl="0">
              <a:spcBef>
                <a:spcPts val="0"/>
              </a:spcBef>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Default">
    <p:spTree>
      <p:nvGrpSpPr>
        <p:cNvPr id="1" name="Shape 79"/>
        <p:cNvGrpSpPr/>
        <p:nvPr/>
      </p:nvGrpSpPr>
      <p:grpSpPr>
        <a:xfrm>
          <a:off x="0" y="0"/>
          <a:ext cx="0" cy="0"/>
          <a:chOff x="0" y="0"/>
          <a:chExt cx="0" cy="0"/>
        </a:xfrm>
      </p:grpSpPr>
      <p:sp>
        <p:nvSpPr>
          <p:cNvPr id="80" name="Shape 80"/>
          <p:cNvSpPr txBox="1">
            <a:spLocks noGrp="1"/>
          </p:cNvSpPr>
          <p:nvPr>
            <p:ph type="sldNum" idx="12"/>
          </p:nvPr>
        </p:nvSpPr>
        <p:spPr>
          <a:xfrm>
            <a:off x="15995905" y="10810494"/>
            <a:ext cx="4096500" cy="525900"/>
          </a:xfrm>
          <a:prstGeom prst="rect">
            <a:avLst/>
          </a:prstGeom>
          <a:noFill/>
          <a:ln>
            <a:noFill/>
          </a:ln>
        </p:spPr>
        <p:txBody>
          <a:bodyPr wrap="square" lIns="12350" tIns="12350" rIns="12350" bIns="12350" anchor="ctr"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 sz="400" b="0" i="0" u="none" strike="noStrike" cap="none">
                <a:solidFill>
                  <a:srgbClr val="000000"/>
                </a:solidFill>
                <a:latin typeface="Arial"/>
                <a:ea typeface="Arial"/>
                <a:cs typeface="Arial"/>
                <a:sym typeface="Arial"/>
              </a:rPr>
              <a:t>‹#›</a:t>
            </a:fld>
            <a:endParaRPr lang="en" sz="400" b="0" i="0" u="none" strike="noStrike" cap="none">
              <a:solidFill>
                <a:srgbClr val="000000"/>
              </a:solidFill>
              <a:latin typeface="Arial"/>
              <a:ea typeface="Arial"/>
              <a:cs typeface="Arial"/>
              <a:sym typeface="Arial"/>
            </a:endParaRPr>
          </a:p>
        </p:txBody>
      </p:sp>
      <p:pic>
        <p:nvPicPr>
          <p:cNvPr id="81" name="Shape 81"/>
          <p:cNvPicPr preferRelativeResize="0"/>
          <p:nvPr/>
        </p:nvPicPr>
        <p:blipFill rotWithShape="1">
          <a:blip r:embed="rId2">
            <a:alphaModFix/>
          </a:blip>
          <a:srcRect/>
          <a:stretch/>
        </p:blipFill>
        <p:spPr>
          <a:xfrm>
            <a:off x="708999" y="4529700"/>
            <a:ext cx="1484100" cy="1893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2">
    <p:spTree>
      <p:nvGrpSpPr>
        <p:cNvPr id="1" name="Shape 82"/>
        <p:cNvGrpSpPr/>
        <p:nvPr/>
      </p:nvGrpSpPr>
      <p:grpSpPr>
        <a:xfrm>
          <a:off x="0" y="0"/>
          <a:ext cx="0" cy="0"/>
          <a:chOff x="0" y="0"/>
          <a:chExt cx="0" cy="0"/>
        </a:xfrm>
      </p:grpSpPr>
      <p:sp>
        <p:nvSpPr>
          <p:cNvPr id="83" name="Shape 83"/>
          <p:cNvSpPr/>
          <p:nvPr/>
        </p:nvSpPr>
        <p:spPr>
          <a:xfrm>
            <a:off x="0" y="0"/>
            <a:ext cx="9144000" cy="5143500"/>
          </a:xfrm>
          <a:prstGeom prst="rect">
            <a:avLst/>
          </a:prstGeom>
          <a:solidFill>
            <a:srgbClr val="F7F7F7"/>
          </a:solidFill>
          <a:ln>
            <a:noFill/>
          </a:ln>
        </p:spPr>
        <p:txBody>
          <a:bodyPr wrap="square" lIns="19050" tIns="19050" rIns="19050" bIns="19050" anchor="ctr" anchorCtr="0">
            <a:noAutofit/>
          </a:bodyPr>
          <a:lstStyle/>
          <a:p>
            <a:pPr marL="0" marR="0" lvl="0" indent="0" algn="ctr" rtl="0">
              <a:lnSpc>
                <a:spcPct val="100000"/>
              </a:lnSpc>
              <a:spcBef>
                <a:spcPts val="0"/>
              </a:spcBef>
              <a:spcAft>
                <a:spcPts val="0"/>
              </a:spcAft>
              <a:buClr>
                <a:srgbClr val="FFFFFF"/>
              </a:buClr>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
        <p:nvSpPr>
          <p:cNvPr id="84" name="Shape 84"/>
          <p:cNvSpPr txBox="1">
            <a:spLocks noGrp="1"/>
          </p:cNvSpPr>
          <p:nvPr>
            <p:ph type="sldNum" idx="12"/>
          </p:nvPr>
        </p:nvSpPr>
        <p:spPr>
          <a:xfrm>
            <a:off x="4483842" y="4905375"/>
            <a:ext cx="171600" cy="177900"/>
          </a:xfrm>
          <a:prstGeom prst="rect">
            <a:avLst/>
          </a:prstGeom>
          <a:noFill/>
          <a:ln>
            <a:noFill/>
          </a:ln>
        </p:spPr>
        <p:txBody>
          <a:bodyPr wrap="square" lIns="19050" tIns="19050" rIns="19050" bIns="19050" anchor="t" anchorCtr="0">
            <a:noAutofit/>
          </a:bodyPr>
          <a:lstStyle/>
          <a:p>
            <a:pPr marL="0" marR="0" lvl="0" indent="0" algn="ctr" rtl="0">
              <a:lnSpc>
                <a:spcPct val="100000"/>
              </a:lnSpc>
              <a:spcBef>
                <a:spcPts val="0"/>
              </a:spcBef>
              <a:spcAft>
                <a:spcPts val="0"/>
              </a:spcAft>
              <a:buClr>
                <a:srgbClr val="000000"/>
              </a:buClr>
              <a:buSzPct val="25000"/>
              <a:buFont typeface="Helvetica Neue"/>
              <a:buNone/>
            </a:pPr>
            <a:fld id="{00000000-1234-1234-1234-123412341234}" type="slidenum">
              <a:rPr lang="en" sz="900" b="0" i="0" u="none" strike="noStrike" cap="none">
                <a:solidFill>
                  <a:srgbClr val="000000"/>
                </a:solidFill>
                <a:latin typeface="Helvetica Neue"/>
                <a:ea typeface="Helvetica Neue"/>
                <a:cs typeface="Helvetica Neue"/>
                <a:sym typeface="Helvetica Neue"/>
              </a:rPr>
              <a:t>‹#›</a:t>
            </a:fld>
            <a:endParaRPr lang="en" sz="900" b="0" i="0" u="none" strike="noStrike" cap="none">
              <a:solidFill>
                <a:srgbClr val="000000"/>
              </a:solidFill>
              <a:latin typeface="Helvetica Neue"/>
              <a:ea typeface="Helvetica Neue"/>
              <a:cs typeface="Helvetica Neue"/>
              <a:sym typeface="Helvetica Neue"/>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ub Title Page Google Green 500">
    <p:bg>
      <p:bgPr>
        <a:solidFill>
          <a:srgbClr val="0F9D58"/>
        </a:solidFill>
        <a:effectLst/>
      </p:bgPr>
    </p:bg>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390525" y="714375"/>
            <a:ext cx="7038900" cy="885900"/>
          </a:xfrm>
          <a:prstGeom prst="rect">
            <a:avLst/>
          </a:prstGeom>
        </p:spPr>
        <p:txBody>
          <a:bodyPr wrap="square" lIns="91425" tIns="91425" rIns="91425" bIns="91425" anchor="t" anchorCtr="0"/>
          <a:lstStyle>
            <a:lvl1pPr lvl="0" rtl="0">
              <a:spcBef>
                <a:spcPts val="0"/>
              </a:spcBef>
              <a:buNone/>
              <a:defRPr sz="4000">
                <a:solidFill>
                  <a:srgbClr val="FFFFFF"/>
                </a:solidFill>
                <a:latin typeface="Roboto"/>
                <a:ea typeface="Roboto"/>
                <a:cs typeface="Roboto"/>
                <a:sym typeface="Roboto"/>
              </a:defRPr>
            </a:lvl1pPr>
            <a:lvl2pPr lvl="1" rtl="0">
              <a:spcBef>
                <a:spcPts val="0"/>
              </a:spcBef>
              <a:buNone/>
              <a:defRPr sz="1400">
                <a:solidFill>
                  <a:srgbClr val="FFFFFF"/>
                </a:solidFill>
              </a:defRPr>
            </a:lvl2pPr>
            <a:lvl3pPr lvl="2" rtl="0">
              <a:spcBef>
                <a:spcPts val="0"/>
              </a:spcBef>
              <a:buNone/>
              <a:defRPr sz="1400">
                <a:solidFill>
                  <a:srgbClr val="FFFFFF"/>
                </a:solidFill>
              </a:defRPr>
            </a:lvl3pPr>
            <a:lvl4pPr lvl="3" rtl="0">
              <a:spcBef>
                <a:spcPts val="0"/>
              </a:spcBef>
              <a:buNone/>
              <a:defRPr sz="1400">
                <a:solidFill>
                  <a:srgbClr val="FFFFFF"/>
                </a:solidFill>
              </a:defRPr>
            </a:lvl4pPr>
            <a:lvl5pPr lvl="4" rtl="0">
              <a:spcBef>
                <a:spcPts val="0"/>
              </a:spcBef>
              <a:buNone/>
              <a:defRPr sz="1400">
                <a:solidFill>
                  <a:srgbClr val="FFFFFF"/>
                </a:solidFill>
              </a:defRPr>
            </a:lvl5pPr>
            <a:lvl6pPr lvl="5" rtl="0">
              <a:spcBef>
                <a:spcPts val="0"/>
              </a:spcBef>
              <a:buNone/>
              <a:defRPr sz="1400">
                <a:solidFill>
                  <a:srgbClr val="FFFFFF"/>
                </a:solidFill>
              </a:defRPr>
            </a:lvl6pPr>
            <a:lvl7pPr lvl="6" rtl="0">
              <a:spcBef>
                <a:spcPts val="0"/>
              </a:spcBef>
              <a:buNone/>
              <a:defRPr sz="1400">
                <a:solidFill>
                  <a:srgbClr val="FFFFFF"/>
                </a:solidFill>
              </a:defRPr>
            </a:lvl7pPr>
            <a:lvl8pPr lvl="7" rtl="0">
              <a:spcBef>
                <a:spcPts val="0"/>
              </a:spcBef>
              <a:buNone/>
              <a:defRPr sz="1400">
                <a:solidFill>
                  <a:srgbClr val="FFFFFF"/>
                </a:solidFill>
              </a:defRPr>
            </a:lvl8pPr>
            <a:lvl9pPr lvl="8" rtl="0">
              <a:spcBef>
                <a:spcPts val="0"/>
              </a:spcBef>
              <a:buNone/>
              <a:defRPr sz="1400">
                <a:solidFill>
                  <a:srgbClr val="FFFFFF"/>
                </a:solidFill>
              </a:defRPr>
            </a:lvl9pPr>
          </a:lstStyle>
          <a:p>
            <a:endParaRPr/>
          </a:p>
        </p:txBody>
      </p:sp>
      <p:sp>
        <p:nvSpPr>
          <p:cNvPr id="87" name="Shape 87"/>
          <p:cNvSpPr txBox="1">
            <a:spLocks noGrp="1"/>
          </p:cNvSpPr>
          <p:nvPr>
            <p:ph type="subTitle" idx="1"/>
          </p:nvPr>
        </p:nvSpPr>
        <p:spPr>
          <a:xfrm>
            <a:off x="442687" y="1507962"/>
            <a:ext cx="6226500" cy="825300"/>
          </a:xfrm>
          <a:prstGeom prst="rect">
            <a:avLst/>
          </a:prstGeom>
        </p:spPr>
        <p:txBody>
          <a:bodyPr wrap="square" lIns="45725" tIns="45725" rIns="45725" bIns="45725" anchor="t" anchorCtr="0"/>
          <a:lstStyle>
            <a:lvl1pPr lvl="0" rtl="0">
              <a:spcBef>
                <a:spcPts val="0"/>
              </a:spcBef>
              <a:buNone/>
              <a:defRPr sz="2400">
                <a:solidFill>
                  <a:srgbClr val="57BB8A"/>
                </a:solidFill>
                <a:latin typeface="Roboto"/>
                <a:ea typeface="Roboto"/>
                <a:cs typeface="Roboto"/>
                <a:sym typeface="Roboto"/>
              </a:defRPr>
            </a:lvl1pPr>
            <a:lvl2pPr lvl="1" rtl="0">
              <a:spcBef>
                <a:spcPts val="0"/>
              </a:spcBef>
              <a:buNone/>
              <a:defRPr sz="700">
                <a:solidFill>
                  <a:srgbClr val="57BB8A"/>
                </a:solidFill>
              </a:defRPr>
            </a:lvl2pPr>
            <a:lvl3pPr lvl="2" rtl="0">
              <a:spcBef>
                <a:spcPts val="0"/>
              </a:spcBef>
              <a:buNone/>
              <a:defRPr sz="700">
                <a:solidFill>
                  <a:srgbClr val="57BB8A"/>
                </a:solidFill>
              </a:defRPr>
            </a:lvl3pPr>
            <a:lvl4pPr lvl="3" rtl="0">
              <a:spcBef>
                <a:spcPts val="0"/>
              </a:spcBef>
              <a:buNone/>
              <a:defRPr sz="700">
                <a:solidFill>
                  <a:srgbClr val="57BB8A"/>
                </a:solidFill>
              </a:defRPr>
            </a:lvl4pPr>
            <a:lvl5pPr lvl="4" rtl="0">
              <a:spcBef>
                <a:spcPts val="0"/>
              </a:spcBef>
              <a:buNone/>
              <a:defRPr sz="700">
                <a:solidFill>
                  <a:srgbClr val="57BB8A"/>
                </a:solidFill>
              </a:defRPr>
            </a:lvl5pPr>
            <a:lvl6pPr lvl="5" rtl="0">
              <a:spcBef>
                <a:spcPts val="0"/>
              </a:spcBef>
              <a:buNone/>
              <a:defRPr sz="700">
                <a:solidFill>
                  <a:srgbClr val="57BB8A"/>
                </a:solidFill>
              </a:defRPr>
            </a:lvl6pPr>
            <a:lvl7pPr lvl="6" rtl="0">
              <a:spcBef>
                <a:spcPts val="0"/>
              </a:spcBef>
              <a:buNone/>
              <a:defRPr sz="700">
                <a:solidFill>
                  <a:srgbClr val="57BB8A"/>
                </a:solidFill>
              </a:defRPr>
            </a:lvl7pPr>
            <a:lvl8pPr lvl="7" rtl="0">
              <a:spcBef>
                <a:spcPts val="0"/>
              </a:spcBef>
              <a:buNone/>
              <a:defRPr sz="700">
                <a:solidFill>
                  <a:srgbClr val="57BB8A"/>
                </a:solidFill>
              </a:defRPr>
            </a:lvl8pPr>
            <a:lvl9pPr lvl="8" rtl="0">
              <a:spcBef>
                <a:spcPts val="0"/>
              </a:spcBef>
              <a:buNone/>
              <a:defRPr sz="700">
                <a:solidFill>
                  <a:srgbClr val="57BB8A"/>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wrap="square"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le and body 1">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90" name="Shape 90"/>
          <p:cNvSpPr txBox="1">
            <a:spLocks noGrp="1"/>
          </p:cNvSpPr>
          <p:nvPr>
            <p:ph type="body" idx="1"/>
          </p:nvPr>
        </p:nvSpPr>
        <p:spPr>
          <a:xfrm>
            <a:off x="311700" y="1152475"/>
            <a:ext cx="8520600" cy="34164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91" name="Shape 91"/>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TITLE_4">
    <p:spTree>
      <p:nvGrpSpPr>
        <p:cNvPr id="1" name="Shape 92"/>
        <p:cNvGrpSpPr/>
        <p:nvPr/>
      </p:nvGrpSpPr>
      <p:grpSpPr>
        <a:xfrm>
          <a:off x="0" y="0"/>
          <a:ext cx="0" cy="0"/>
          <a:chOff x="0" y="0"/>
          <a:chExt cx="0" cy="0"/>
        </a:xfrm>
      </p:grpSpPr>
      <p:sp>
        <p:nvSpPr>
          <p:cNvPr id="93" name="Shape 93"/>
          <p:cNvSpPr txBox="1">
            <a:spLocks noGrp="1"/>
          </p:cNvSpPr>
          <p:nvPr>
            <p:ph type="ctrTitle"/>
          </p:nvPr>
        </p:nvSpPr>
        <p:spPr>
          <a:xfrm>
            <a:off x="685800" y="1583342"/>
            <a:ext cx="7772400" cy="1159800"/>
          </a:xfrm>
          <a:prstGeom prst="rect">
            <a:avLst/>
          </a:prstGeom>
        </p:spPr>
        <p:txBody>
          <a:bodyPr wrap="square" lIns="91425" tIns="91425" rIns="91425" bIns="91425" anchor="t" anchorCtr="0"/>
          <a:lstStyle>
            <a:lvl1pPr lvl="0" algn="ctr" rtl="0">
              <a:spcBef>
                <a:spcPts val="0"/>
              </a:spcBef>
              <a:buClr>
                <a:srgbClr val="25ABD9"/>
              </a:buClr>
              <a:buSzPct val="100000"/>
              <a:buFont typeface="Quicksand"/>
              <a:defRPr sz="4800" b="0">
                <a:solidFill>
                  <a:srgbClr val="25ABD9"/>
                </a:solidFill>
                <a:latin typeface="Quicksand"/>
                <a:ea typeface="Quicksand"/>
                <a:cs typeface="Quicksand"/>
                <a:sym typeface="Quicksand"/>
              </a:defRPr>
            </a:lvl1pPr>
            <a:lvl2pPr lvl="1" algn="ctr" rtl="0">
              <a:spcBef>
                <a:spcPts val="0"/>
              </a:spcBef>
              <a:buClr>
                <a:srgbClr val="5AA7E5"/>
              </a:buClr>
              <a:buSzPct val="100000"/>
              <a:defRPr sz="4800">
                <a:solidFill>
                  <a:srgbClr val="5AA7E5"/>
                </a:solidFill>
              </a:defRPr>
            </a:lvl2pPr>
            <a:lvl3pPr lvl="2" algn="ctr" rtl="0">
              <a:spcBef>
                <a:spcPts val="0"/>
              </a:spcBef>
              <a:buClr>
                <a:srgbClr val="5AA7E5"/>
              </a:buClr>
              <a:buSzPct val="100000"/>
              <a:defRPr sz="4800">
                <a:solidFill>
                  <a:srgbClr val="5AA7E5"/>
                </a:solidFill>
              </a:defRPr>
            </a:lvl3pPr>
            <a:lvl4pPr lvl="3" algn="ctr" rtl="0">
              <a:spcBef>
                <a:spcPts val="0"/>
              </a:spcBef>
              <a:buClr>
                <a:srgbClr val="5AA7E5"/>
              </a:buClr>
              <a:buSzPct val="100000"/>
              <a:defRPr sz="4800">
                <a:solidFill>
                  <a:srgbClr val="5AA7E5"/>
                </a:solidFill>
              </a:defRPr>
            </a:lvl4pPr>
            <a:lvl5pPr lvl="4" algn="ctr" rtl="0">
              <a:spcBef>
                <a:spcPts val="0"/>
              </a:spcBef>
              <a:buClr>
                <a:srgbClr val="5AA7E5"/>
              </a:buClr>
              <a:buSzPct val="100000"/>
              <a:defRPr sz="4800">
                <a:solidFill>
                  <a:srgbClr val="5AA7E5"/>
                </a:solidFill>
              </a:defRPr>
            </a:lvl5pPr>
            <a:lvl6pPr lvl="5" algn="ctr" rtl="0">
              <a:spcBef>
                <a:spcPts val="0"/>
              </a:spcBef>
              <a:buClr>
                <a:srgbClr val="5AA7E5"/>
              </a:buClr>
              <a:buSzPct val="100000"/>
              <a:defRPr sz="4800">
                <a:solidFill>
                  <a:srgbClr val="5AA7E5"/>
                </a:solidFill>
              </a:defRPr>
            </a:lvl6pPr>
            <a:lvl7pPr lvl="6" algn="ctr" rtl="0">
              <a:spcBef>
                <a:spcPts val="0"/>
              </a:spcBef>
              <a:buClr>
                <a:srgbClr val="5AA7E5"/>
              </a:buClr>
              <a:buSzPct val="100000"/>
              <a:defRPr sz="4800">
                <a:solidFill>
                  <a:srgbClr val="5AA7E5"/>
                </a:solidFill>
              </a:defRPr>
            </a:lvl7pPr>
            <a:lvl8pPr lvl="7" algn="ctr" rtl="0">
              <a:spcBef>
                <a:spcPts val="0"/>
              </a:spcBef>
              <a:buClr>
                <a:srgbClr val="5AA7E5"/>
              </a:buClr>
              <a:buSzPct val="100000"/>
              <a:defRPr sz="4800">
                <a:solidFill>
                  <a:srgbClr val="5AA7E5"/>
                </a:solidFill>
              </a:defRPr>
            </a:lvl8pPr>
            <a:lvl9pPr lvl="8" algn="ctr" rtl="0">
              <a:spcBef>
                <a:spcPts val="0"/>
              </a:spcBef>
              <a:buClr>
                <a:srgbClr val="5AA7E5"/>
              </a:buClr>
              <a:buSzPct val="100000"/>
              <a:defRPr sz="4800">
                <a:solidFill>
                  <a:srgbClr val="5AA7E5"/>
                </a:solidFill>
              </a:defRPr>
            </a:lvl9pPr>
          </a:lstStyle>
          <a:p>
            <a:endParaRPr/>
          </a:p>
        </p:txBody>
      </p:sp>
      <p:sp>
        <p:nvSpPr>
          <p:cNvPr id="94" name="Shape 94"/>
          <p:cNvSpPr txBox="1">
            <a:spLocks noGrp="1"/>
          </p:cNvSpPr>
          <p:nvPr>
            <p:ph type="subTitle" idx="1"/>
          </p:nvPr>
        </p:nvSpPr>
        <p:spPr>
          <a:xfrm>
            <a:off x="685800" y="2840053"/>
            <a:ext cx="7772400" cy="784800"/>
          </a:xfrm>
          <a:prstGeom prst="rect">
            <a:avLst/>
          </a:prstGeom>
        </p:spPr>
        <p:txBody>
          <a:bodyPr wrap="square" lIns="91425" tIns="91425" rIns="91425" bIns="91425" anchor="t" anchorCtr="0"/>
          <a:lstStyle>
            <a:lvl1pPr lvl="0" algn="ctr" rtl="0">
              <a:spcBef>
                <a:spcPts val="0"/>
              </a:spcBef>
              <a:buClr>
                <a:srgbClr val="FFFFFF"/>
              </a:buClr>
              <a:buFont typeface="Quicksand"/>
              <a:buNone/>
              <a:defRPr>
                <a:solidFill>
                  <a:srgbClr val="FFFFFF"/>
                </a:solidFill>
                <a:latin typeface="Quicksand"/>
                <a:ea typeface="Quicksand"/>
                <a:cs typeface="Quicksand"/>
                <a:sym typeface="Quicksand"/>
              </a:defRPr>
            </a:lvl1pPr>
            <a:lvl2pPr lvl="1" algn="ctr" rtl="0">
              <a:spcBef>
                <a:spcPts val="0"/>
              </a:spcBef>
              <a:buClr>
                <a:schemeClr val="dk2"/>
              </a:buClr>
              <a:buSzPct val="100000"/>
              <a:buNone/>
              <a:defRPr sz="3000">
                <a:solidFill>
                  <a:schemeClr val="dk2"/>
                </a:solidFill>
              </a:defRPr>
            </a:lvl2pPr>
            <a:lvl3pPr lvl="2" algn="ctr" rtl="0">
              <a:spcBef>
                <a:spcPts val="0"/>
              </a:spcBef>
              <a:buClr>
                <a:schemeClr val="dk2"/>
              </a:buClr>
              <a:buSzPct val="100000"/>
              <a:buNone/>
              <a:defRPr sz="3000">
                <a:solidFill>
                  <a:schemeClr val="dk2"/>
                </a:solidFill>
              </a:defRPr>
            </a:lvl3pPr>
            <a:lvl4pPr lvl="3" algn="ctr" rtl="0">
              <a:spcBef>
                <a:spcPts val="0"/>
              </a:spcBef>
              <a:buClr>
                <a:schemeClr val="dk2"/>
              </a:buClr>
              <a:buSzPct val="100000"/>
              <a:buNone/>
              <a:defRPr sz="3000">
                <a:solidFill>
                  <a:schemeClr val="dk2"/>
                </a:solidFill>
              </a:defRPr>
            </a:lvl4pPr>
            <a:lvl5pPr lvl="4" algn="ctr" rtl="0">
              <a:spcBef>
                <a:spcPts val="0"/>
              </a:spcBef>
              <a:buClr>
                <a:schemeClr val="dk2"/>
              </a:buClr>
              <a:buSzPct val="100000"/>
              <a:buNone/>
              <a:defRPr sz="3000">
                <a:solidFill>
                  <a:schemeClr val="dk2"/>
                </a:solidFill>
              </a:defRPr>
            </a:lvl5pPr>
            <a:lvl6pPr lvl="5" algn="ctr" rtl="0">
              <a:spcBef>
                <a:spcPts val="0"/>
              </a:spcBef>
              <a:buClr>
                <a:schemeClr val="dk2"/>
              </a:buClr>
              <a:buSzPct val="100000"/>
              <a:buNone/>
              <a:defRPr sz="3000">
                <a:solidFill>
                  <a:schemeClr val="dk2"/>
                </a:solidFill>
              </a:defRPr>
            </a:lvl6pPr>
            <a:lvl7pPr lvl="6" algn="ctr" rtl="0">
              <a:spcBef>
                <a:spcPts val="0"/>
              </a:spcBef>
              <a:buClr>
                <a:schemeClr val="dk2"/>
              </a:buClr>
              <a:buSzPct val="100000"/>
              <a:buNone/>
              <a:defRPr sz="3000">
                <a:solidFill>
                  <a:schemeClr val="dk2"/>
                </a:solidFill>
              </a:defRPr>
            </a:lvl7pPr>
            <a:lvl8pPr lvl="7" algn="ctr" rtl="0">
              <a:spcBef>
                <a:spcPts val="0"/>
              </a:spcBef>
              <a:buClr>
                <a:schemeClr val="dk2"/>
              </a:buClr>
              <a:buSzPct val="100000"/>
              <a:buNone/>
              <a:defRPr sz="3000">
                <a:solidFill>
                  <a:schemeClr val="dk2"/>
                </a:solidFill>
              </a:defRPr>
            </a:lvl8pPr>
            <a:lvl9pPr lvl="8" algn="ctr" rtl="0">
              <a:spcBef>
                <a:spcPts val="0"/>
              </a:spcBef>
              <a:buClr>
                <a:schemeClr val="dk2"/>
              </a:buClr>
              <a:buSzPct val="100000"/>
              <a:buNone/>
              <a:defRPr sz="3000">
                <a:solidFill>
                  <a:schemeClr val="dk2"/>
                </a:solidFill>
              </a:defRPr>
            </a:lvl9pPr>
          </a:lstStyle>
          <a:p>
            <a:endParaRPr/>
          </a:p>
        </p:txBody>
      </p:sp>
      <p:sp>
        <p:nvSpPr>
          <p:cNvPr id="95" name="Shape 95"/>
          <p:cNvSpPr txBox="1">
            <a:spLocks noGrp="1"/>
          </p:cNvSpPr>
          <p:nvPr>
            <p:ph type="sldNum" idx="12"/>
          </p:nvPr>
        </p:nvSpPr>
        <p:spPr>
          <a:xfrm>
            <a:off x="8556791" y="4749850"/>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ub Title Page Google Green 500 1">
    <p:bg>
      <p:bgPr>
        <a:solidFill>
          <a:srgbClr val="0F9D58"/>
        </a:solidFill>
        <a:effectLst/>
      </p:bgPr>
    </p:bg>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390525" y="714375"/>
            <a:ext cx="7038900" cy="885900"/>
          </a:xfrm>
          <a:prstGeom prst="rect">
            <a:avLst/>
          </a:prstGeom>
        </p:spPr>
        <p:txBody>
          <a:bodyPr wrap="square" lIns="91425" tIns="91425" rIns="91425" bIns="91425" anchor="t" anchorCtr="0"/>
          <a:lstStyle>
            <a:lvl1pPr lvl="0" rtl="0">
              <a:spcBef>
                <a:spcPts val="0"/>
              </a:spcBef>
              <a:buNone/>
              <a:defRPr sz="4000">
                <a:solidFill>
                  <a:srgbClr val="FFFFFF"/>
                </a:solidFill>
                <a:latin typeface="Roboto"/>
                <a:ea typeface="Roboto"/>
                <a:cs typeface="Roboto"/>
                <a:sym typeface="Roboto"/>
              </a:defRPr>
            </a:lvl1pPr>
            <a:lvl2pPr lvl="1" rtl="0">
              <a:spcBef>
                <a:spcPts val="0"/>
              </a:spcBef>
              <a:buNone/>
              <a:defRPr sz="1400">
                <a:solidFill>
                  <a:srgbClr val="FFFFFF"/>
                </a:solidFill>
              </a:defRPr>
            </a:lvl2pPr>
            <a:lvl3pPr lvl="2" rtl="0">
              <a:spcBef>
                <a:spcPts val="0"/>
              </a:spcBef>
              <a:buNone/>
              <a:defRPr sz="1400">
                <a:solidFill>
                  <a:srgbClr val="FFFFFF"/>
                </a:solidFill>
              </a:defRPr>
            </a:lvl3pPr>
            <a:lvl4pPr lvl="3" rtl="0">
              <a:spcBef>
                <a:spcPts val="0"/>
              </a:spcBef>
              <a:buNone/>
              <a:defRPr sz="1400">
                <a:solidFill>
                  <a:srgbClr val="FFFFFF"/>
                </a:solidFill>
              </a:defRPr>
            </a:lvl4pPr>
            <a:lvl5pPr lvl="4" rtl="0">
              <a:spcBef>
                <a:spcPts val="0"/>
              </a:spcBef>
              <a:buNone/>
              <a:defRPr sz="1400">
                <a:solidFill>
                  <a:srgbClr val="FFFFFF"/>
                </a:solidFill>
              </a:defRPr>
            </a:lvl5pPr>
            <a:lvl6pPr lvl="5" rtl="0">
              <a:spcBef>
                <a:spcPts val="0"/>
              </a:spcBef>
              <a:buNone/>
              <a:defRPr sz="1400">
                <a:solidFill>
                  <a:srgbClr val="FFFFFF"/>
                </a:solidFill>
              </a:defRPr>
            </a:lvl6pPr>
            <a:lvl7pPr lvl="6" rtl="0">
              <a:spcBef>
                <a:spcPts val="0"/>
              </a:spcBef>
              <a:buNone/>
              <a:defRPr sz="1400">
                <a:solidFill>
                  <a:srgbClr val="FFFFFF"/>
                </a:solidFill>
              </a:defRPr>
            </a:lvl7pPr>
            <a:lvl8pPr lvl="7" rtl="0">
              <a:spcBef>
                <a:spcPts val="0"/>
              </a:spcBef>
              <a:buNone/>
              <a:defRPr sz="1400">
                <a:solidFill>
                  <a:srgbClr val="FFFFFF"/>
                </a:solidFill>
              </a:defRPr>
            </a:lvl8pPr>
            <a:lvl9pPr lvl="8" rtl="0">
              <a:spcBef>
                <a:spcPts val="0"/>
              </a:spcBef>
              <a:buNone/>
              <a:defRPr sz="1400">
                <a:solidFill>
                  <a:srgbClr val="FFFFFF"/>
                </a:solidFill>
              </a:defRPr>
            </a:lvl9pPr>
          </a:lstStyle>
          <a:p>
            <a:endParaRPr/>
          </a:p>
        </p:txBody>
      </p:sp>
      <p:sp>
        <p:nvSpPr>
          <p:cNvPr id="98" name="Shape 98"/>
          <p:cNvSpPr txBox="1">
            <a:spLocks noGrp="1"/>
          </p:cNvSpPr>
          <p:nvPr>
            <p:ph type="subTitle" idx="1"/>
          </p:nvPr>
        </p:nvSpPr>
        <p:spPr>
          <a:xfrm>
            <a:off x="442687" y="1507962"/>
            <a:ext cx="6226500" cy="825300"/>
          </a:xfrm>
          <a:prstGeom prst="rect">
            <a:avLst/>
          </a:prstGeom>
        </p:spPr>
        <p:txBody>
          <a:bodyPr wrap="square" lIns="45725" tIns="45725" rIns="45725" bIns="45725" anchor="t" anchorCtr="0"/>
          <a:lstStyle>
            <a:lvl1pPr lvl="0" rtl="0">
              <a:spcBef>
                <a:spcPts val="0"/>
              </a:spcBef>
              <a:buNone/>
              <a:defRPr sz="2400">
                <a:solidFill>
                  <a:srgbClr val="57BB8A"/>
                </a:solidFill>
                <a:latin typeface="Roboto"/>
                <a:ea typeface="Roboto"/>
                <a:cs typeface="Roboto"/>
                <a:sym typeface="Roboto"/>
              </a:defRPr>
            </a:lvl1pPr>
            <a:lvl2pPr lvl="1" rtl="0">
              <a:spcBef>
                <a:spcPts val="0"/>
              </a:spcBef>
              <a:buNone/>
              <a:defRPr sz="700">
                <a:solidFill>
                  <a:srgbClr val="57BB8A"/>
                </a:solidFill>
              </a:defRPr>
            </a:lvl2pPr>
            <a:lvl3pPr lvl="2" rtl="0">
              <a:spcBef>
                <a:spcPts val="0"/>
              </a:spcBef>
              <a:buNone/>
              <a:defRPr sz="700">
                <a:solidFill>
                  <a:srgbClr val="57BB8A"/>
                </a:solidFill>
              </a:defRPr>
            </a:lvl3pPr>
            <a:lvl4pPr lvl="3" rtl="0">
              <a:spcBef>
                <a:spcPts val="0"/>
              </a:spcBef>
              <a:buNone/>
              <a:defRPr sz="700">
                <a:solidFill>
                  <a:srgbClr val="57BB8A"/>
                </a:solidFill>
              </a:defRPr>
            </a:lvl4pPr>
            <a:lvl5pPr lvl="4" rtl="0">
              <a:spcBef>
                <a:spcPts val="0"/>
              </a:spcBef>
              <a:buNone/>
              <a:defRPr sz="700">
                <a:solidFill>
                  <a:srgbClr val="57BB8A"/>
                </a:solidFill>
              </a:defRPr>
            </a:lvl5pPr>
            <a:lvl6pPr lvl="5" rtl="0">
              <a:spcBef>
                <a:spcPts val="0"/>
              </a:spcBef>
              <a:buNone/>
              <a:defRPr sz="700">
                <a:solidFill>
                  <a:srgbClr val="57BB8A"/>
                </a:solidFill>
              </a:defRPr>
            </a:lvl6pPr>
            <a:lvl7pPr lvl="6" rtl="0">
              <a:spcBef>
                <a:spcPts val="0"/>
              </a:spcBef>
              <a:buNone/>
              <a:defRPr sz="700">
                <a:solidFill>
                  <a:srgbClr val="57BB8A"/>
                </a:solidFill>
              </a:defRPr>
            </a:lvl7pPr>
            <a:lvl8pPr lvl="7" rtl="0">
              <a:spcBef>
                <a:spcPts val="0"/>
              </a:spcBef>
              <a:buNone/>
              <a:defRPr sz="700">
                <a:solidFill>
                  <a:srgbClr val="57BB8A"/>
                </a:solidFill>
              </a:defRPr>
            </a:lvl8pPr>
            <a:lvl9pPr lvl="8" rtl="0">
              <a:spcBef>
                <a:spcPts val="0"/>
              </a:spcBef>
              <a:buNone/>
              <a:defRPr sz="700">
                <a:solidFill>
                  <a:srgbClr val="57BB8A"/>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Only Android Green Bar">
    <p:spTree>
      <p:nvGrpSpPr>
        <p:cNvPr id="1" name="Shape 99"/>
        <p:cNvGrpSpPr/>
        <p:nvPr/>
      </p:nvGrpSpPr>
      <p:grpSpPr>
        <a:xfrm>
          <a:off x="0" y="0"/>
          <a:ext cx="0" cy="0"/>
          <a:chOff x="0" y="0"/>
          <a:chExt cx="0" cy="0"/>
        </a:xfrm>
      </p:grpSpPr>
      <p:sp>
        <p:nvSpPr>
          <p:cNvPr id="100" name="Shape 100"/>
          <p:cNvSpPr txBox="1">
            <a:spLocks noGrp="1"/>
          </p:cNvSpPr>
          <p:nvPr>
            <p:ph type="sldNum" idx="12"/>
          </p:nvPr>
        </p:nvSpPr>
        <p:spPr>
          <a:xfrm>
            <a:off x="8909450" y="4838800"/>
            <a:ext cx="339600" cy="138000"/>
          </a:xfrm>
          <a:prstGeom prst="rect">
            <a:avLst/>
          </a:prstGeom>
        </p:spPr>
        <p:txBody>
          <a:bodyPr wrap="square" lIns="91425" tIns="91425" rIns="91425" bIns="91425" anchor="ctr" anchorCtr="0">
            <a:noAutofit/>
          </a:bodyPr>
          <a:lstStyle/>
          <a:p>
            <a:pPr lvl="0" algn="l" rtl="0">
              <a:spcBef>
                <a:spcPts val="0"/>
              </a:spcBef>
              <a:buNone/>
            </a:pPr>
            <a:fld id="{00000000-1234-1234-1234-123412341234}" type="slidenum">
              <a:rPr lang="en" sz="600"/>
              <a:t>‹#›</a:t>
            </a:fld>
            <a:endParaRPr lang="en" sz="600"/>
          </a:p>
        </p:txBody>
      </p:sp>
      <p:sp>
        <p:nvSpPr>
          <p:cNvPr id="101" name="Shape 101"/>
          <p:cNvSpPr txBox="1">
            <a:spLocks noGrp="1"/>
          </p:cNvSpPr>
          <p:nvPr>
            <p:ph type="title"/>
          </p:nvPr>
        </p:nvSpPr>
        <p:spPr>
          <a:xfrm>
            <a:off x="176225" y="522375"/>
            <a:ext cx="6605100" cy="755700"/>
          </a:xfrm>
          <a:prstGeom prst="rect">
            <a:avLst/>
          </a:prstGeom>
        </p:spPr>
        <p:txBody>
          <a:bodyPr wrap="square" lIns="91425" tIns="91425" rIns="91425" bIns="91425" anchor="t" anchorCtr="0"/>
          <a:lstStyle>
            <a:lvl1pPr lvl="0" rtl="0">
              <a:spcBef>
                <a:spcPts val="0"/>
              </a:spcBef>
              <a:buNone/>
              <a:defRPr sz="2600"/>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102" name="Shape 102"/>
          <p:cNvSpPr txBox="1"/>
          <p:nvPr/>
        </p:nvSpPr>
        <p:spPr>
          <a:xfrm>
            <a:off x="7934700" y="4873075"/>
            <a:ext cx="1209300" cy="303600"/>
          </a:xfrm>
          <a:prstGeom prst="rect">
            <a:avLst/>
          </a:prstGeom>
          <a:noFill/>
          <a:ln>
            <a:noFill/>
          </a:ln>
        </p:spPr>
        <p:txBody>
          <a:bodyPr wrap="square" lIns="91425" tIns="91425" rIns="91425" bIns="91425" anchor="t" anchorCtr="0">
            <a:noAutofit/>
          </a:bodyPr>
          <a:lstStyle/>
          <a:p>
            <a:pPr lvl="0" rtl="0">
              <a:spcBef>
                <a:spcPts val="0"/>
              </a:spcBef>
              <a:buNone/>
            </a:pPr>
            <a:r>
              <a:rPr lang="en" sz="600">
                <a:latin typeface="Roboto"/>
                <a:ea typeface="Roboto"/>
                <a:cs typeface="Roboto"/>
                <a:sym typeface="Roboto"/>
              </a:rPr>
              <a:t>Proprietary + Confidential</a:t>
            </a:r>
          </a:p>
        </p:txBody>
      </p:sp>
      <p:sp>
        <p:nvSpPr>
          <p:cNvPr id="103" name="Shape 103"/>
          <p:cNvSpPr txBox="1">
            <a:spLocks noGrp="1"/>
          </p:cNvSpPr>
          <p:nvPr>
            <p:ph type="subTitle" idx="1"/>
          </p:nvPr>
        </p:nvSpPr>
        <p:spPr>
          <a:xfrm>
            <a:off x="991925" y="4838875"/>
            <a:ext cx="8009400" cy="138000"/>
          </a:xfrm>
          <a:prstGeom prst="rect">
            <a:avLst/>
          </a:prstGeom>
        </p:spPr>
        <p:txBody>
          <a:bodyPr wrap="square" lIns="91425" tIns="91425" rIns="91425" bIns="91425" anchor="ctr" anchorCtr="0"/>
          <a:lstStyle>
            <a:lvl1pPr lvl="0" algn="r" rtl="0">
              <a:lnSpc>
                <a:spcPct val="100000"/>
              </a:lnSpc>
              <a:spcBef>
                <a:spcPts val="0"/>
              </a:spcBef>
              <a:spcAft>
                <a:spcPts val="0"/>
              </a:spcAft>
              <a:buNone/>
              <a:defRPr sz="600"/>
            </a:lvl1pPr>
            <a:lvl2pPr lvl="1" algn="r" rtl="0">
              <a:lnSpc>
                <a:spcPct val="100000"/>
              </a:lnSpc>
              <a:spcBef>
                <a:spcPts val="0"/>
              </a:spcBef>
              <a:spcAft>
                <a:spcPts val="0"/>
              </a:spcAft>
              <a:buNone/>
              <a:defRPr sz="1000"/>
            </a:lvl2pPr>
            <a:lvl3pPr lvl="2" algn="r" rtl="0">
              <a:lnSpc>
                <a:spcPct val="100000"/>
              </a:lnSpc>
              <a:spcBef>
                <a:spcPts val="0"/>
              </a:spcBef>
              <a:spcAft>
                <a:spcPts val="0"/>
              </a:spcAft>
              <a:buNone/>
              <a:defRPr sz="1000"/>
            </a:lvl3pPr>
            <a:lvl4pPr lvl="3" algn="r" rtl="0">
              <a:lnSpc>
                <a:spcPct val="100000"/>
              </a:lnSpc>
              <a:spcBef>
                <a:spcPts val="0"/>
              </a:spcBef>
              <a:spcAft>
                <a:spcPts val="0"/>
              </a:spcAft>
              <a:buNone/>
              <a:defRPr sz="1000"/>
            </a:lvl4pPr>
            <a:lvl5pPr lvl="4" algn="r" rtl="0">
              <a:lnSpc>
                <a:spcPct val="100000"/>
              </a:lnSpc>
              <a:spcBef>
                <a:spcPts val="0"/>
              </a:spcBef>
              <a:spcAft>
                <a:spcPts val="0"/>
              </a:spcAft>
              <a:buNone/>
              <a:defRPr sz="1000"/>
            </a:lvl5pPr>
            <a:lvl6pPr lvl="5" algn="r" rtl="0">
              <a:lnSpc>
                <a:spcPct val="100000"/>
              </a:lnSpc>
              <a:spcBef>
                <a:spcPts val="0"/>
              </a:spcBef>
              <a:spcAft>
                <a:spcPts val="0"/>
              </a:spcAft>
              <a:buNone/>
              <a:defRPr sz="1000"/>
            </a:lvl6pPr>
            <a:lvl7pPr lvl="6" algn="r" rtl="0">
              <a:lnSpc>
                <a:spcPct val="100000"/>
              </a:lnSpc>
              <a:spcBef>
                <a:spcPts val="0"/>
              </a:spcBef>
              <a:spcAft>
                <a:spcPts val="0"/>
              </a:spcAft>
              <a:buNone/>
              <a:defRPr sz="1000"/>
            </a:lvl7pPr>
            <a:lvl8pPr lvl="7" algn="r" rtl="0">
              <a:lnSpc>
                <a:spcPct val="100000"/>
              </a:lnSpc>
              <a:spcBef>
                <a:spcPts val="0"/>
              </a:spcBef>
              <a:spcAft>
                <a:spcPts val="0"/>
              </a:spcAft>
              <a:buNone/>
              <a:defRPr sz="1000"/>
            </a:lvl8pPr>
            <a:lvl9pPr lvl="8" algn="r" rtl="0">
              <a:lnSpc>
                <a:spcPct val="100000"/>
              </a:lnSpc>
              <a:spcBef>
                <a:spcPts val="0"/>
              </a:spcBef>
              <a:spcAft>
                <a:spcPts val="0"/>
              </a:spcAft>
              <a:buNone/>
              <a:defRPr sz="1000"/>
            </a:lvl9pPr>
          </a:lstStyle>
          <a:p>
            <a:endParaRPr/>
          </a:p>
        </p:txBody>
      </p:sp>
      <p:sp>
        <p:nvSpPr>
          <p:cNvPr id="104" name="Shape 104"/>
          <p:cNvSpPr/>
          <p:nvPr/>
        </p:nvSpPr>
        <p:spPr>
          <a:xfrm>
            <a:off x="0" y="0"/>
            <a:ext cx="9144000" cy="65700"/>
          </a:xfrm>
          <a:prstGeom prst="rect">
            <a:avLst/>
          </a:prstGeom>
          <a:solidFill>
            <a:srgbClr val="8BC34A"/>
          </a:solidFill>
          <a:ln>
            <a:noFill/>
          </a:ln>
        </p:spPr>
        <p:txBody>
          <a:bodyPr wrap="square" lIns="91425" tIns="91425" rIns="91425" bIns="91425" anchor="ctr" anchorCtr="0">
            <a:noAutofit/>
          </a:bodyPr>
          <a:lstStyle/>
          <a:p>
            <a:pPr lvl="0">
              <a:spcBef>
                <a:spcPts val="0"/>
              </a:spcBef>
              <a:buNone/>
            </a:pP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white 1">
    <p:bg>
      <p:bgPr>
        <a:solidFill>
          <a:srgbClr val="F5F5F5"/>
        </a:solidFill>
        <a:effectLst/>
      </p:bgPr>
    </p:bg>
    <p:spTree>
      <p:nvGrpSpPr>
        <p:cNvPr id="1" name="Shape 105"/>
        <p:cNvGrpSpPr/>
        <p:nvPr/>
      </p:nvGrpSpPr>
      <p:grpSpPr>
        <a:xfrm>
          <a:off x="0" y="0"/>
          <a:ext cx="0" cy="0"/>
          <a:chOff x="0" y="0"/>
          <a:chExt cx="0" cy="0"/>
        </a:xfrm>
      </p:grpSpPr>
      <p:sp>
        <p:nvSpPr>
          <p:cNvPr id="106" name="Shape 106"/>
          <p:cNvSpPr txBox="1"/>
          <p:nvPr/>
        </p:nvSpPr>
        <p:spPr>
          <a:xfrm>
            <a:off x="236915" y="171902"/>
            <a:ext cx="1550100" cy="298800"/>
          </a:xfrm>
          <a:prstGeom prst="rect">
            <a:avLst/>
          </a:prstGeom>
          <a:noFill/>
          <a:ln>
            <a:noFill/>
          </a:ln>
        </p:spPr>
        <p:txBody>
          <a:bodyPr wrap="square" lIns="91425" tIns="91425" rIns="91425" bIns="91425" anchor="t" anchorCtr="0">
            <a:noAutofit/>
          </a:bodyPr>
          <a:lstStyle/>
          <a:p>
            <a:pPr lvl="0" rtl="0">
              <a:spcBef>
                <a:spcPts val="0"/>
              </a:spcBef>
              <a:buNone/>
            </a:pPr>
            <a:r>
              <a:rPr lang="en" sz="600">
                <a:solidFill>
                  <a:srgbClr val="888888"/>
                </a:solidFill>
                <a:latin typeface="Raleway"/>
                <a:ea typeface="Raleway"/>
                <a:cs typeface="Raleway"/>
                <a:sym typeface="Raleway"/>
              </a:rPr>
              <a:t>go/chatbase-final</a:t>
            </a:r>
          </a:p>
        </p:txBody>
      </p:sp>
      <p:grpSp>
        <p:nvGrpSpPr>
          <p:cNvPr id="107" name="Shape 107"/>
          <p:cNvGrpSpPr/>
          <p:nvPr/>
        </p:nvGrpSpPr>
        <p:grpSpPr>
          <a:xfrm>
            <a:off x="278469" y="4745934"/>
            <a:ext cx="912958" cy="158419"/>
            <a:chOff x="264624" y="4710531"/>
            <a:chExt cx="1117862" cy="193974"/>
          </a:xfrm>
        </p:grpSpPr>
        <p:pic>
          <p:nvPicPr>
            <p:cNvPr id="108" name="Shape 108"/>
            <p:cNvPicPr preferRelativeResize="0"/>
            <p:nvPr/>
          </p:nvPicPr>
          <p:blipFill>
            <a:blip r:embed="rId2">
              <a:alphaModFix/>
            </a:blip>
            <a:stretch>
              <a:fillRect/>
            </a:stretch>
          </p:blipFill>
          <p:spPr>
            <a:xfrm>
              <a:off x="641462" y="4736950"/>
              <a:ext cx="741024" cy="141150"/>
            </a:xfrm>
            <a:prstGeom prst="rect">
              <a:avLst/>
            </a:prstGeom>
            <a:noFill/>
            <a:ln>
              <a:noFill/>
            </a:ln>
          </p:spPr>
        </p:pic>
        <p:pic>
          <p:nvPicPr>
            <p:cNvPr id="109" name="Shape 109"/>
            <p:cNvPicPr preferRelativeResize="0"/>
            <p:nvPr/>
          </p:nvPicPr>
          <p:blipFill>
            <a:blip r:embed="rId3">
              <a:alphaModFix/>
            </a:blip>
            <a:stretch>
              <a:fillRect/>
            </a:stretch>
          </p:blipFill>
          <p:spPr>
            <a:xfrm>
              <a:off x="264624" y="4710531"/>
              <a:ext cx="316150" cy="193974"/>
            </a:xfrm>
            <a:prstGeom prst="rect">
              <a:avLst/>
            </a:prstGeom>
            <a:noFill/>
            <a:ln>
              <a:noFill/>
            </a:ln>
          </p:spPr>
        </p:pic>
      </p:grpSp>
      <p:pic>
        <p:nvPicPr>
          <p:cNvPr id="110" name="Shape 110">
            <a:hlinkClick r:id="rId4"/>
          </p:cNvPr>
          <p:cNvPicPr preferRelativeResize="0"/>
          <p:nvPr/>
        </p:nvPicPr>
        <p:blipFill>
          <a:blip r:embed="rId5">
            <a:alphaModFix/>
          </a:blip>
          <a:stretch>
            <a:fillRect/>
          </a:stretch>
        </p:blipFill>
        <p:spPr>
          <a:xfrm>
            <a:off x="8456681" y="4758649"/>
            <a:ext cx="448674" cy="142650"/>
          </a:xfrm>
          <a:prstGeom prst="rect">
            <a:avLst/>
          </a:prstGeom>
          <a:noFill/>
          <a:ln>
            <a:noFill/>
          </a:ln>
        </p:spPr>
      </p:pic>
      <p:sp>
        <p:nvSpPr>
          <p:cNvPr id="111" name="Shape 111"/>
          <p:cNvSpPr txBox="1"/>
          <p:nvPr/>
        </p:nvSpPr>
        <p:spPr>
          <a:xfrm>
            <a:off x="7656799" y="171900"/>
            <a:ext cx="1147800" cy="298800"/>
          </a:xfrm>
          <a:prstGeom prst="rect">
            <a:avLst/>
          </a:prstGeom>
          <a:noFill/>
          <a:ln>
            <a:noFill/>
          </a:ln>
        </p:spPr>
        <p:txBody>
          <a:bodyPr wrap="square" lIns="91425" tIns="91425" rIns="91425" bIns="91425" anchor="t" anchorCtr="0">
            <a:noAutofit/>
          </a:bodyPr>
          <a:lstStyle/>
          <a:p>
            <a:pPr lvl="0" algn="just" rtl="0">
              <a:spcBef>
                <a:spcPts val="0"/>
              </a:spcBef>
              <a:buNone/>
            </a:pPr>
            <a:r>
              <a:rPr lang="en" sz="600">
                <a:solidFill>
                  <a:srgbClr val="888888"/>
                </a:solidFill>
                <a:latin typeface="Raleway"/>
                <a:ea typeface="Raleway"/>
                <a:cs typeface="Raleway"/>
                <a:sym typeface="Raleway"/>
              </a:rPr>
              <a:t>Proprietary &amp; Confidential</a:t>
            </a:r>
          </a:p>
        </p:txBody>
      </p:sp>
      <p:sp>
        <p:nvSpPr>
          <p:cNvPr id="112" name="Shape 112"/>
          <p:cNvSpPr txBox="1"/>
          <p:nvPr/>
        </p:nvSpPr>
        <p:spPr>
          <a:xfrm>
            <a:off x="8672285" y="101264"/>
            <a:ext cx="316200" cy="393600"/>
          </a:xfrm>
          <a:prstGeom prst="rect">
            <a:avLst/>
          </a:prstGeom>
          <a:noFill/>
          <a:ln>
            <a:noFill/>
          </a:ln>
        </p:spPr>
        <p:txBody>
          <a:bodyPr wrap="square" lIns="91425" tIns="91425" rIns="91425" bIns="91425" anchor="ctr" anchorCtr="0">
            <a:noAutofit/>
          </a:bodyPr>
          <a:lstStyle/>
          <a:p>
            <a:pPr lvl="0" algn="r" rtl="0">
              <a:spcBef>
                <a:spcPts val="0"/>
              </a:spcBef>
              <a:buNone/>
            </a:pPr>
            <a:fld id="{00000000-1234-1234-1234-123412341234}" type="slidenum">
              <a:rPr lang="en" sz="600">
                <a:solidFill>
                  <a:srgbClr val="888888"/>
                </a:solidFill>
                <a:latin typeface="Raleway"/>
                <a:ea typeface="Raleway"/>
                <a:cs typeface="Raleway"/>
                <a:sym typeface="Raleway"/>
              </a:rPr>
              <a:t>‹#›</a:t>
            </a:fld>
            <a:endParaRPr lang="en" sz="600">
              <a:solidFill>
                <a:srgbClr val="888888"/>
              </a:solidFill>
              <a:latin typeface="Raleway"/>
              <a:ea typeface="Raleway"/>
              <a:cs typeface="Raleway"/>
              <a:sym typeface="Raleway"/>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white">
    <p:bg>
      <p:bgPr>
        <a:solidFill>
          <a:srgbClr val="F5F5F5"/>
        </a:solidFill>
        <a:effectLst/>
      </p:bgPr>
    </p:bg>
    <p:spTree>
      <p:nvGrpSpPr>
        <p:cNvPr id="1" name="Shape 113"/>
        <p:cNvGrpSpPr/>
        <p:nvPr/>
      </p:nvGrpSpPr>
      <p:grpSpPr>
        <a:xfrm>
          <a:off x="0" y="0"/>
          <a:ext cx="0" cy="0"/>
          <a:chOff x="0" y="0"/>
          <a:chExt cx="0" cy="0"/>
        </a:xfrm>
      </p:grpSpPr>
      <p:sp>
        <p:nvSpPr>
          <p:cNvPr id="114" name="Shape 114"/>
          <p:cNvSpPr txBox="1"/>
          <p:nvPr/>
        </p:nvSpPr>
        <p:spPr>
          <a:xfrm>
            <a:off x="236915" y="171902"/>
            <a:ext cx="1550100" cy="298800"/>
          </a:xfrm>
          <a:prstGeom prst="rect">
            <a:avLst/>
          </a:prstGeom>
          <a:noFill/>
          <a:ln>
            <a:noFill/>
          </a:ln>
        </p:spPr>
        <p:txBody>
          <a:bodyPr wrap="square" lIns="91425" tIns="91425" rIns="91425" bIns="91425" anchor="t" anchorCtr="0">
            <a:noAutofit/>
          </a:bodyPr>
          <a:lstStyle/>
          <a:p>
            <a:pPr lvl="0" rtl="0">
              <a:spcBef>
                <a:spcPts val="0"/>
              </a:spcBef>
              <a:buNone/>
            </a:pPr>
            <a:r>
              <a:rPr lang="en" sz="600">
                <a:solidFill>
                  <a:srgbClr val="888888"/>
                </a:solidFill>
                <a:latin typeface="Raleway"/>
                <a:ea typeface="Raleway"/>
                <a:cs typeface="Raleway"/>
                <a:sym typeface="Raleway"/>
              </a:rPr>
              <a:t>go/chatbase-final</a:t>
            </a:r>
          </a:p>
        </p:txBody>
      </p:sp>
      <p:sp>
        <p:nvSpPr>
          <p:cNvPr id="115" name="Shape 115"/>
          <p:cNvSpPr txBox="1">
            <a:spLocks noGrp="1"/>
          </p:cNvSpPr>
          <p:nvPr>
            <p:ph type="title"/>
          </p:nvPr>
        </p:nvSpPr>
        <p:spPr>
          <a:xfrm>
            <a:off x="207325" y="508000"/>
            <a:ext cx="5148300" cy="393600"/>
          </a:xfrm>
          <a:prstGeom prst="rect">
            <a:avLst/>
          </a:prstGeom>
        </p:spPr>
        <p:txBody>
          <a:bodyPr wrap="square" lIns="91425" tIns="91425" rIns="91425" bIns="91425" anchor="t" anchorCtr="0"/>
          <a:lstStyle>
            <a:lvl1pPr lvl="0" rtl="0">
              <a:spcBef>
                <a:spcPts val="0"/>
              </a:spcBef>
              <a:buNone/>
              <a:defRPr sz="2200" b="1">
                <a:solidFill>
                  <a:srgbClr val="607D8B"/>
                </a:solidFill>
                <a:latin typeface="Raleway"/>
                <a:ea typeface="Raleway"/>
                <a:cs typeface="Raleway"/>
                <a:sym typeface="Raleway"/>
              </a:defRPr>
            </a:lvl1pPr>
            <a:lvl2pPr lvl="1" rtl="0">
              <a:spcBef>
                <a:spcPts val="0"/>
              </a:spcBef>
              <a:buNone/>
              <a:defRPr sz="2200" b="1">
                <a:solidFill>
                  <a:srgbClr val="607D8B"/>
                </a:solidFill>
                <a:latin typeface="Raleway"/>
                <a:ea typeface="Raleway"/>
                <a:cs typeface="Raleway"/>
                <a:sym typeface="Raleway"/>
              </a:defRPr>
            </a:lvl2pPr>
            <a:lvl3pPr lvl="2" rtl="0">
              <a:spcBef>
                <a:spcPts val="0"/>
              </a:spcBef>
              <a:buNone/>
              <a:defRPr sz="2200" b="1">
                <a:solidFill>
                  <a:srgbClr val="607D8B"/>
                </a:solidFill>
                <a:latin typeface="Raleway"/>
                <a:ea typeface="Raleway"/>
                <a:cs typeface="Raleway"/>
                <a:sym typeface="Raleway"/>
              </a:defRPr>
            </a:lvl3pPr>
            <a:lvl4pPr lvl="3" rtl="0">
              <a:spcBef>
                <a:spcPts val="0"/>
              </a:spcBef>
              <a:buNone/>
              <a:defRPr sz="2200" b="1">
                <a:solidFill>
                  <a:srgbClr val="607D8B"/>
                </a:solidFill>
                <a:latin typeface="Raleway"/>
                <a:ea typeface="Raleway"/>
                <a:cs typeface="Raleway"/>
                <a:sym typeface="Raleway"/>
              </a:defRPr>
            </a:lvl4pPr>
            <a:lvl5pPr lvl="4" rtl="0">
              <a:spcBef>
                <a:spcPts val="0"/>
              </a:spcBef>
              <a:buNone/>
              <a:defRPr sz="2200" b="1">
                <a:solidFill>
                  <a:srgbClr val="607D8B"/>
                </a:solidFill>
                <a:latin typeface="Raleway"/>
                <a:ea typeface="Raleway"/>
                <a:cs typeface="Raleway"/>
                <a:sym typeface="Raleway"/>
              </a:defRPr>
            </a:lvl5pPr>
            <a:lvl6pPr lvl="5" rtl="0">
              <a:spcBef>
                <a:spcPts val="0"/>
              </a:spcBef>
              <a:buNone/>
              <a:defRPr sz="2200" b="1">
                <a:solidFill>
                  <a:srgbClr val="607D8B"/>
                </a:solidFill>
                <a:latin typeface="Raleway"/>
                <a:ea typeface="Raleway"/>
                <a:cs typeface="Raleway"/>
                <a:sym typeface="Raleway"/>
              </a:defRPr>
            </a:lvl6pPr>
            <a:lvl7pPr lvl="6" rtl="0">
              <a:spcBef>
                <a:spcPts val="0"/>
              </a:spcBef>
              <a:buNone/>
              <a:defRPr sz="2200" b="1">
                <a:solidFill>
                  <a:srgbClr val="607D8B"/>
                </a:solidFill>
                <a:latin typeface="Raleway"/>
                <a:ea typeface="Raleway"/>
                <a:cs typeface="Raleway"/>
                <a:sym typeface="Raleway"/>
              </a:defRPr>
            </a:lvl7pPr>
            <a:lvl8pPr lvl="7" rtl="0">
              <a:spcBef>
                <a:spcPts val="0"/>
              </a:spcBef>
              <a:buNone/>
              <a:defRPr sz="2200" b="1">
                <a:solidFill>
                  <a:srgbClr val="607D8B"/>
                </a:solidFill>
                <a:latin typeface="Raleway"/>
                <a:ea typeface="Raleway"/>
                <a:cs typeface="Raleway"/>
                <a:sym typeface="Raleway"/>
              </a:defRPr>
            </a:lvl8pPr>
            <a:lvl9pPr lvl="8" rtl="0">
              <a:spcBef>
                <a:spcPts val="0"/>
              </a:spcBef>
              <a:buNone/>
              <a:defRPr sz="2200" b="1">
                <a:solidFill>
                  <a:srgbClr val="607D8B"/>
                </a:solidFill>
                <a:latin typeface="Raleway"/>
                <a:ea typeface="Raleway"/>
                <a:cs typeface="Raleway"/>
                <a:sym typeface="Raleway"/>
              </a:defRPr>
            </a:lvl9pPr>
          </a:lstStyle>
          <a:p>
            <a:endParaRPr/>
          </a:p>
        </p:txBody>
      </p:sp>
      <p:sp>
        <p:nvSpPr>
          <p:cNvPr id="116" name="Shape 116"/>
          <p:cNvSpPr/>
          <p:nvPr/>
        </p:nvSpPr>
        <p:spPr>
          <a:xfrm>
            <a:off x="304388" y="952729"/>
            <a:ext cx="443400" cy="51900"/>
          </a:xfrm>
          <a:prstGeom prst="rect">
            <a:avLst/>
          </a:prstGeom>
          <a:solidFill>
            <a:srgbClr val="00BCD4"/>
          </a:solidFill>
          <a:ln>
            <a:noFill/>
          </a:ln>
        </p:spPr>
        <p:txBody>
          <a:bodyPr wrap="square" lIns="91425" tIns="91425" rIns="91425" bIns="91425" anchor="ctr" anchorCtr="0">
            <a:noAutofit/>
          </a:bodyPr>
          <a:lstStyle/>
          <a:p>
            <a:pPr lvl="0" rtl="0">
              <a:spcBef>
                <a:spcPts val="0"/>
              </a:spcBef>
              <a:buNone/>
            </a:pPr>
            <a:endParaRPr>
              <a:solidFill>
                <a:srgbClr val="00BCD4"/>
              </a:solidFill>
              <a:latin typeface="Raleway"/>
              <a:ea typeface="Raleway"/>
              <a:cs typeface="Raleway"/>
              <a:sym typeface="Raleway"/>
            </a:endParaRPr>
          </a:p>
        </p:txBody>
      </p:sp>
      <p:sp>
        <p:nvSpPr>
          <p:cNvPr id="117" name="Shape 117"/>
          <p:cNvSpPr txBox="1">
            <a:spLocks noGrp="1"/>
          </p:cNvSpPr>
          <p:nvPr>
            <p:ph type="body" idx="1"/>
          </p:nvPr>
        </p:nvSpPr>
        <p:spPr>
          <a:xfrm>
            <a:off x="206825" y="1194450"/>
            <a:ext cx="5099100" cy="2469300"/>
          </a:xfrm>
          <a:prstGeom prst="rect">
            <a:avLst/>
          </a:prstGeom>
        </p:spPr>
        <p:txBody>
          <a:bodyPr wrap="square" lIns="91425" tIns="91425" rIns="91425" bIns="91425" anchor="t" anchorCtr="0"/>
          <a:lstStyle>
            <a:lvl1pPr lvl="0" rtl="0">
              <a:spcBef>
                <a:spcPts val="0"/>
              </a:spcBef>
              <a:buClr>
                <a:srgbClr val="607D8B"/>
              </a:buClr>
              <a:buFont typeface="Raleway"/>
              <a:defRPr>
                <a:solidFill>
                  <a:srgbClr val="607D8B"/>
                </a:solidFill>
                <a:latin typeface="Raleway"/>
                <a:ea typeface="Raleway"/>
                <a:cs typeface="Raleway"/>
                <a:sym typeface="Raleway"/>
              </a:defRPr>
            </a:lvl1pPr>
            <a:lvl2pPr lvl="1" rtl="0">
              <a:spcBef>
                <a:spcPts val="0"/>
              </a:spcBef>
              <a:buClr>
                <a:srgbClr val="607D8B"/>
              </a:buClr>
              <a:buFont typeface="Raleway"/>
              <a:defRPr>
                <a:solidFill>
                  <a:srgbClr val="607D8B"/>
                </a:solidFill>
                <a:latin typeface="Raleway"/>
                <a:ea typeface="Raleway"/>
                <a:cs typeface="Raleway"/>
                <a:sym typeface="Raleway"/>
              </a:defRPr>
            </a:lvl2pPr>
            <a:lvl3pPr lvl="2" rtl="0">
              <a:spcBef>
                <a:spcPts val="0"/>
              </a:spcBef>
              <a:buClr>
                <a:srgbClr val="607D8B"/>
              </a:buClr>
              <a:buFont typeface="Raleway"/>
              <a:defRPr>
                <a:solidFill>
                  <a:srgbClr val="607D8B"/>
                </a:solidFill>
                <a:latin typeface="Raleway"/>
                <a:ea typeface="Raleway"/>
                <a:cs typeface="Raleway"/>
                <a:sym typeface="Raleway"/>
              </a:defRPr>
            </a:lvl3pPr>
            <a:lvl4pPr lvl="3" rtl="0">
              <a:spcBef>
                <a:spcPts val="0"/>
              </a:spcBef>
              <a:buClr>
                <a:srgbClr val="607D8B"/>
              </a:buClr>
              <a:buFont typeface="Raleway"/>
              <a:defRPr>
                <a:solidFill>
                  <a:srgbClr val="607D8B"/>
                </a:solidFill>
                <a:latin typeface="Raleway"/>
                <a:ea typeface="Raleway"/>
                <a:cs typeface="Raleway"/>
                <a:sym typeface="Raleway"/>
              </a:defRPr>
            </a:lvl4pPr>
            <a:lvl5pPr lvl="4" rtl="0">
              <a:spcBef>
                <a:spcPts val="0"/>
              </a:spcBef>
              <a:buClr>
                <a:srgbClr val="607D8B"/>
              </a:buClr>
              <a:buFont typeface="Raleway"/>
              <a:defRPr>
                <a:solidFill>
                  <a:srgbClr val="607D8B"/>
                </a:solidFill>
                <a:latin typeface="Raleway"/>
                <a:ea typeface="Raleway"/>
                <a:cs typeface="Raleway"/>
                <a:sym typeface="Raleway"/>
              </a:defRPr>
            </a:lvl5pPr>
            <a:lvl6pPr lvl="5" rtl="0">
              <a:spcBef>
                <a:spcPts val="0"/>
              </a:spcBef>
              <a:buClr>
                <a:srgbClr val="607D8B"/>
              </a:buClr>
              <a:buFont typeface="Raleway"/>
              <a:defRPr>
                <a:solidFill>
                  <a:srgbClr val="607D8B"/>
                </a:solidFill>
                <a:latin typeface="Raleway"/>
                <a:ea typeface="Raleway"/>
                <a:cs typeface="Raleway"/>
                <a:sym typeface="Raleway"/>
              </a:defRPr>
            </a:lvl6pPr>
            <a:lvl7pPr lvl="6" rtl="0">
              <a:spcBef>
                <a:spcPts val="0"/>
              </a:spcBef>
              <a:buClr>
                <a:srgbClr val="607D8B"/>
              </a:buClr>
              <a:buFont typeface="Raleway"/>
              <a:defRPr>
                <a:solidFill>
                  <a:srgbClr val="607D8B"/>
                </a:solidFill>
                <a:latin typeface="Raleway"/>
                <a:ea typeface="Raleway"/>
                <a:cs typeface="Raleway"/>
                <a:sym typeface="Raleway"/>
              </a:defRPr>
            </a:lvl7pPr>
            <a:lvl8pPr lvl="7" rtl="0">
              <a:spcBef>
                <a:spcPts val="0"/>
              </a:spcBef>
              <a:buClr>
                <a:srgbClr val="607D8B"/>
              </a:buClr>
              <a:buFont typeface="Raleway"/>
              <a:defRPr>
                <a:solidFill>
                  <a:srgbClr val="607D8B"/>
                </a:solidFill>
                <a:latin typeface="Raleway"/>
                <a:ea typeface="Raleway"/>
                <a:cs typeface="Raleway"/>
                <a:sym typeface="Raleway"/>
              </a:defRPr>
            </a:lvl8pPr>
            <a:lvl9pPr lvl="8" rtl="0">
              <a:spcBef>
                <a:spcPts val="0"/>
              </a:spcBef>
              <a:buClr>
                <a:srgbClr val="607D8B"/>
              </a:buClr>
              <a:buFont typeface="Raleway"/>
              <a:defRPr>
                <a:solidFill>
                  <a:srgbClr val="607D8B"/>
                </a:solidFill>
                <a:latin typeface="Raleway"/>
                <a:ea typeface="Raleway"/>
                <a:cs typeface="Raleway"/>
                <a:sym typeface="Raleway"/>
              </a:defRPr>
            </a:lvl9pPr>
          </a:lstStyle>
          <a:p>
            <a:endParaRPr/>
          </a:p>
        </p:txBody>
      </p:sp>
      <p:grpSp>
        <p:nvGrpSpPr>
          <p:cNvPr id="118" name="Shape 118"/>
          <p:cNvGrpSpPr/>
          <p:nvPr/>
        </p:nvGrpSpPr>
        <p:grpSpPr>
          <a:xfrm>
            <a:off x="278469" y="4745934"/>
            <a:ext cx="912958" cy="158419"/>
            <a:chOff x="264624" y="4710531"/>
            <a:chExt cx="1117862" cy="193974"/>
          </a:xfrm>
        </p:grpSpPr>
        <p:pic>
          <p:nvPicPr>
            <p:cNvPr id="119" name="Shape 119"/>
            <p:cNvPicPr preferRelativeResize="0"/>
            <p:nvPr/>
          </p:nvPicPr>
          <p:blipFill>
            <a:blip r:embed="rId2">
              <a:alphaModFix/>
            </a:blip>
            <a:stretch>
              <a:fillRect/>
            </a:stretch>
          </p:blipFill>
          <p:spPr>
            <a:xfrm>
              <a:off x="641462" y="4736950"/>
              <a:ext cx="741024" cy="141150"/>
            </a:xfrm>
            <a:prstGeom prst="rect">
              <a:avLst/>
            </a:prstGeom>
            <a:noFill/>
            <a:ln>
              <a:noFill/>
            </a:ln>
          </p:spPr>
        </p:pic>
        <p:pic>
          <p:nvPicPr>
            <p:cNvPr id="120" name="Shape 120"/>
            <p:cNvPicPr preferRelativeResize="0"/>
            <p:nvPr/>
          </p:nvPicPr>
          <p:blipFill>
            <a:blip r:embed="rId3">
              <a:alphaModFix/>
            </a:blip>
            <a:stretch>
              <a:fillRect/>
            </a:stretch>
          </p:blipFill>
          <p:spPr>
            <a:xfrm>
              <a:off x="264624" y="4710531"/>
              <a:ext cx="316150" cy="193974"/>
            </a:xfrm>
            <a:prstGeom prst="rect">
              <a:avLst/>
            </a:prstGeom>
            <a:noFill/>
            <a:ln>
              <a:noFill/>
            </a:ln>
          </p:spPr>
        </p:pic>
      </p:grpSp>
      <p:pic>
        <p:nvPicPr>
          <p:cNvPr id="121" name="Shape 121">
            <a:hlinkClick r:id="rId4"/>
          </p:cNvPr>
          <p:cNvPicPr preferRelativeResize="0"/>
          <p:nvPr/>
        </p:nvPicPr>
        <p:blipFill>
          <a:blip r:embed="rId5">
            <a:alphaModFix/>
          </a:blip>
          <a:stretch>
            <a:fillRect/>
          </a:stretch>
        </p:blipFill>
        <p:spPr>
          <a:xfrm>
            <a:off x="8456681" y="4758649"/>
            <a:ext cx="448674" cy="142650"/>
          </a:xfrm>
          <a:prstGeom prst="rect">
            <a:avLst/>
          </a:prstGeom>
          <a:noFill/>
          <a:ln>
            <a:noFill/>
          </a:ln>
        </p:spPr>
      </p:pic>
      <p:sp>
        <p:nvSpPr>
          <p:cNvPr id="122" name="Shape 122"/>
          <p:cNvSpPr txBox="1"/>
          <p:nvPr/>
        </p:nvSpPr>
        <p:spPr>
          <a:xfrm>
            <a:off x="7656799" y="171900"/>
            <a:ext cx="1147800" cy="298800"/>
          </a:xfrm>
          <a:prstGeom prst="rect">
            <a:avLst/>
          </a:prstGeom>
          <a:noFill/>
          <a:ln>
            <a:noFill/>
          </a:ln>
        </p:spPr>
        <p:txBody>
          <a:bodyPr wrap="square" lIns="91425" tIns="91425" rIns="91425" bIns="91425" anchor="t" anchorCtr="0">
            <a:noAutofit/>
          </a:bodyPr>
          <a:lstStyle/>
          <a:p>
            <a:pPr lvl="0" algn="just" rtl="0">
              <a:spcBef>
                <a:spcPts val="0"/>
              </a:spcBef>
              <a:buNone/>
            </a:pPr>
            <a:r>
              <a:rPr lang="en" sz="600">
                <a:solidFill>
                  <a:srgbClr val="888888"/>
                </a:solidFill>
                <a:latin typeface="Raleway"/>
                <a:ea typeface="Raleway"/>
                <a:cs typeface="Raleway"/>
                <a:sym typeface="Raleway"/>
              </a:rPr>
              <a:t>Proprietary &amp; Confidential</a:t>
            </a:r>
          </a:p>
        </p:txBody>
      </p:sp>
      <p:sp>
        <p:nvSpPr>
          <p:cNvPr id="123" name="Shape 123"/>
          <p:cNvSpPr txBox="1"/>
          <p:nvPr/>
        </p:nvSpPr>
        <p:spPr>
          <a:xfrm>
            <a:off x="8672285" y="101264"/>
            <a:ext cx="316200" cy="393600"/>
          </a:xfrm>
          <a:prstGeom prst="rect">
            <a:avLst/>
          </a:prstGeom>
          <a:noFill/>
          <a:ln>
            <a:noFill/>
          </a:ln>
        </p:spPr>
        <p:txBody>
          <a:bodyPr wrap="square" lIns="91425" tIns="91425" rIns="91425" bIns="91425" anchor="ctr" anchorCtr="0">
            <a:noAutofit/>
          </a:bodyPr>
          <a:lstStyle/>
          <a:p>
            <a:pPr lvl="0" algn="r" rtl="0">
              <a:spcBef>
                <a:spcPts val="0"/>
              </a:spcBef>
              <a:buNone/>
            </a:pPr>
            <a:fld id="{00000000-1234-1234-1234-123412341234}" type="slidenum">
              <a:rPr lang="en" sz="600">
                <a:solidFill>
                  <a:srgbClr val="888888"/>
                </a:solidFill>
                <a:latin typeface="Raleway"/>
                <a:ea typeface="Raleway"/>
                <a:cs typeface="Raleway"/>
                <a:sym typeface="Raleway"/>
              </a:rPr>
              <a:t>‹#›</a:t>
            </a:fld>
            <a:endParaRPr lang="en" sz="600">
              <a:solidFill>
                <a:srgbClr val="888888"/>
              </a:solidFill>
              <a:latin typeface="Raleway"/>
              <a:ea typeface="Raleway"/>
              <a:cs typeface="Raleway"/>
              <a:sym typeface="Raleway"/>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plit half 1 1 1">
    <p:bg>
      <p:bgPr>
        <a:solidFill>
          <a:srgbClr val="00BCD4"/>
        </a:solidFill>
        <a:effectLst/>
      </p:bgPr>
    </p:bg>
    <p:spTree>
      <p:nvGrpSpPr>
        <p:cNvPr id="1" name="Shape 124"/>
        <p:cNvGrpSpPr/>
        <p:nvPr/>
      </p:nvGrpSpPr>
      <p:grpSpPr>
        <a:xfrm>
          <a:off x="0" y="0"/>
          <a:ext cx="0" cy="0"/>
          <a:chOff x="0" y="0"/>
          <a:chExt cx="0" cy="0"/>
        </a:xfrm>
      </p:grpSpPr>
      <p:sp>
        <p:nvSpPr>
          <p:cNvPr id="125" name="Shape 125"/>
          <p:cNvSpPr/>
          <p:nvPr/>
        </p:nvSpPr>
        <p:spPr>
          <a:xfrm>
            <a:off x="0" y="4707750"/>
            <a:ext cx="9144000" cy="435600"/>
          </a:xfrm>
          <a:prstGeom prst="rect">
            <a:avLst/>
          </a:prstGeom>
          <a:solidFill>
            <a:srgbClr val="FFFFFF"/>
          </a:solidFill>
          <a:ln>
            <a:noFill/>
          </a:ln>
        </p:spPr>
        <p:txBody>
          <a:bodyPr wrap="square" lIns="91425" tIns="91425" rIns="91425" bIns="91425" anchor="ctr" anchorCtr="0">
            <a:noAutofit/>
          </a:bodyPr>
          <a:lstStyle/>
          <a:p>
            <a:pPr lvl="0" rtl="0">
              <a:spcBef>
                <a:spcPts val="0"/>
              </a:spcBef>
              <a:buNone/>
            </a:pPr>
            <a:endParaRPr>
              <a:latin typeface="Raleway"/>
              <a:ea typeface="Raleway"/>
              <a:cs typeface="Raleway"/>
              <a:sym typeface="Raleway"/>
            </a:endParaRPr>
          </a:p>
        </p:txBody>
      </p:sp>
      <p:pic>
        <p:nvPicPr>
          <p:cNvPr id="126" name="Shape 126">
            <a:hlinkClick r:id="rId2"/>
          </p:cNvPr>
          <p:cNvPicPr preferRelativeResize="0"/>
          <p:nvPr/>
        </p:nvPicPr>
        <p:blipFill>
          <a:blip r:embed="rId3">
            <a:alphaModFix/>
          </a:blip>
          <a:stretch>
            <a:fillRect/>
          </a:stretch>
        </p:blipFill>
        <p:spPr>
          <a:xfrm>
            <a:off x="8393800" y="4842344"/>
            <a:ext cx="448674" cy="142650"/>
          </a:xfrm>
          <a:prstGeom prst="rect">
            <a:avLst/>
          </a:prstGeom>
          <a:noFill/>
          <a:ln>
            <a:noFill/>
          </a:ln>
        </p:spPr>
      </p:pic>
      <p:sp>
        <p:nvSpPr>
          <p:cNvPr id="127" name="Shape 127">
            <a:hlinkClick r:id="rId4"/>
          </p:cNvPr>
          <p:cNvSpPr txBox="1"/>
          <p:nvPr/>
        </p:nvSpPr>
        <p:spPr>
          <a:xfrm>
            <a:off x="672190" y="4795207"/>
            <a:ext cx="1550100" cy="298800"/>
          </a:xfrm>
          <a:prstGeom prst="rect">
            <a:avLst/>
          </a:prstGeom>
          <a:noFill/>
          <a:ln>
            <a:noFill/>
          </a:ln>
        </p:spPr>
        <p:txBody>
          <a:bodyPr wrap="square" lIns="91425" tIns="91425" rIns="91425" bIns="91425" anchor="t" anchorCtr="0">
            <a:noAutofit/>
          </a:bodyPr>
          <a:lstStyle/>
          <a:p>
            <a:pPr lvl="0" rtl="0">
              <a:spcBef>
                <a:spcPts val="0"/>
              </a:spcBef>
              <a:buNone/>
            </a:pPr>
            <a:r>
              <a:rPr lang="en" sz="600">
                <a:solidFill>
                  <a:srgbClr val="607D8B"/>
                </a:solidFill>
                <a:latin typeface="Raleway Medium"/>
                <a:ea typeface="Raleway Medium"/>
                <a:cs typeface="Raleway Medium"/>
                <a:sym typeface="Raleway Medium"/>
              </a:rPr>
              <a:t>go/chatbase-final</a:t>
            </a:r>
          </a:p>
        </p:txBody>
      </p:sp>
      <p:sp>
        <p:nvSpPr>
          <p:cNvPr id="128" name="Shape 128"/>
          <p:cNvSpPr txBox="1"/>
          <p:nvPr/>
        </p:nvSpPr>
        <p:spPr>
          <a:xfrm>
            <a:off x="7271149" y="4786059"/>
            <a:ext cx="1096500" cy="298800"/>
          </a:xfrm>
          <a:prstGeom prst="rect">
            <a:avLst/>
          </a:prstGeom>
          <a:noFill/>
          <a:ln>
            <a:noFill/>
          </a:ln>
        </p:spPr>
        <p:txBody>
          <a:bodyPr wrap="square" lIns="91425" tIns="91425" rIns="91425" bIns="91425" anchor="t" anchorCtr="0">
            <a:noAutofit/>
          </a:bodyPr>
          <a:lstStyle/>
          <a:p>
            <a:pPr lvl="0" algn="just" rtl="0">
              <a:spcBef>
                <a:spcPts val="0"/>
              </a:spcBef>
              <a:buNone/>
            </a:pPr>
            <a:r>
              <a:rPr lang="en" sz="600">
                <a:solidFill>
                  <a:srgbClr val="607D8B"/>
                </a:solidFill>
                <a:latin typeface="Raleway"/>
                <a:ea typeface="Raleway"/>
                <a:cs typeface="Raleway"/>
                <a:sym typeface="Raleway"/>
              </a:rPr>
              <a:t>Proprietary &amp; Confidential</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bg>
      <p:bgPr>
        <a:solidFill>
          <a:srgbClr val="1C3AA9"/>
        </a:solidFill>
        <a:effectLst/>
      </p:bgPr>
    </p:bg>
    <p:spTree>
      <p:nvGrpSpPr>
        <p:cNvPr id="1" name="Shape 134"/>
        <p:cNvGrpSpPr/>
        <p:nvPr/>
      </p:nvGrpSpPr>
      <p:grpSpPr>
        <a:xfrm>
          <a:off x="0" y="0"/>
          <a:ext cx="0" cy="0"/>
          <a:chOff x="0" y="0"/>
          <a:chExt cx="0" cy="0"/>
        </a:xfrm>
      </p:grpSpPr>
      <p:sp>
        <p:nvSpPr>
          <p:cNvPr id="135" name="Shape 135"/>
          <p:cNvSpPr txBox="1">
            <a:spLocks noGrp="1"/>
          </p:cNvSpPr>
          <p:nvPr>
            <p:ph type="ctrTitle"/>
          </p:nvPr>
        </p:nvSpPr>
        <p:spPr>
          <a:xfrm>
            <a:off x="311708" y="744575"/>
            <a:ext cx="8520600" cy="2052600"/>
          </a:xfrm>
          <a:prstGeom prst="rect">
            <a:avLst/>
          </a:prstGeom>
        </p:spPr>
        <p:txBody>
          <a:bodyPr wrap="square" lIns="91425" tIns="91425" rIns="91425" bIns="91425" anchor="b" anchorCtr="0"/>
          <a:lstStyle>
            <a:lvl1pPr lvl="0" algn="ctr" rtl="0">
              <a:spcBef>
                <a:spcPts val="0"/>
              </a:spcBef>
              <a:buClr>
                <a:schemeClr val="lt1"/>
              </a:buClr>
              <a:buSzPct val="100000"/>
              <a:defRPr sz="5200">
                <a:solidFill>
                  <a:schemeClr val="lt1"/>
                </a:solidFill>
              </a:defRPr>
            </a:lvl1pPr>
            <a:lvl2pPr lvl="1" algn="ctr" rtl="0">
              <a:spcBef>
                <a:spcPts val="0"/>
              </a:spcBef>
              <a:buSzPct val="100000"/>
              <a:defRPr sz="5200"/>
            </a:lvl2pPr>
            <a:lvl3pPr lvl="2" algn="ctr" rtl="0">
              <a:spcBef>
                <a:spcPts val="0"/>
              </a:spcBef>
              <a:buSzPct val="100000"/>
              <a:defRPr sz="5200"/>
            </a:lvl3pPr>
            <a:lvl4pPr lvl="3" algn="ctr" rtl="0">
              <a:spcBef>
                <a:spcPts val="0"/>
              </a:spcBef>
              <a:buSzPct val="100000"/>
              <a:defRPr sz="5200"/>
            </a:lvl4pPr>
            <a:lvl5pPr lvl="4" algn="ctr" rtl="0">
              <a:spcBef>
                <a:spcPts val="0"/>
              </a:spcBef>
              <a:buSzPct val="100000"/>
              <a:defRPr sz="5200"/>
            </a:lvl5pPr>
            <a:lvl6pPr lvl="5" algn="ctr" rtl="0">
              <a:spcBef>
                <a:spcPts val="0"/>
              </a:spcBef>
              <a:buSzPct val="100000"/>
              <a:defRPr sz="5200"/>
            </a:lvl6pPr>
            <a:lvl7pPr lvl="6" algn="ctr" rtl="0">
              <a:spcBef>
                <a:spcPts val="0"/>
              </a:spcBef>
              <a:buSzPct val="100000"/>
              <a:defRPr sz="5200"/>
            </a:lvl7pPr>
            <a:lvl8pPr lvl="7" algn="ctr" rtl="0">
              <a:spcBef>
                <a:spcPts val="0"/>
              </a:spcBef>
              <a:buSzPct val="100000"/>
              <a:defRPr sz="5200"/>
            </a:lvl8pPr>
            <a:lvl9pPr lvl="8" algn="ctr" rtl="0">
              <a:spcBef>
                <a:spcPts val="0"/>
              </a:spcBef>
              <a:buSzPct val="100000"/>
              <a:defRPr sz="5200"/>
            </a:lvl9pPr>
          </a:lstStyle>
          <a:p>
            <a:endParaRPr/>
          </a:p>
        </p:txBody>
      </p:sp>
      <p:sp>
        <p:nvSpPr>
          <p:cNvPr id="136" name="Shape 136"/>
          <p:cNvSpPr txBox="1">
            <a:spLocks noGrp="1"/>
          </p:cNvSpPr>
          <p:nvPr>
            <p:ph type="subTitle" idx="1"/>
          </p:nvPr>
        </p:nvSpPr>
        <p:spPr>
          <a:xfrm>
            <a:off x="311700" y="2834125"/>
            <a:ext cx="8520600" cy="792600"/>
          </a:xfrm>
          <a:prstGeom prst="rect">
            <a:avLst/>
          </a:prstGeom>
        </p:spPr>
        <p:txBody>
          <a:bodyPr wrap="square" lIns="91425" tIns="91425" rIns="91425" bIns="91425" anchor="t" anchorCtr="0"/>
          <a:lstStyle>
            <a:lvl1pPr lvl="0" algn="ctr" rtl="0">
              <a:lnSpc>
                <a:spcPct val="100000"/>
              </a:lnSpc>
              <a:spcBef>
                <a:spcPts val="0"/>
              </a:spcBef>
              <a:spcAft>
                <a:spcPts val="0"/>
              </a:spcAft>
              <a:buClr>
                <a:schemeClr val="lt1"/>
              </a:buClr>
              <a:buSzPct val="100000"/>
              <a:buNone/>
              <a:defRPr sz="2800">
                <a:solidFill>
                  <a:schemeClr val="lt1"/>
                </a:solidFill>
              </a:defRPr>
            </a:lvl1pPr>
            <a:lvl2pPr lvl="1" algn="ctr" rtl="0">
              <a:lnSpc>
                <a:spcPct val="100000"/>
              </a:lnSpc>
              <a:spcBef>
                <a:spcPts val="0"/>
              </a:spcBef>
              <a:spcAft>
                <a:spcPts val="0"/>
              </a:spcAft>
              <a:buSzPct val="100000"/>
              <a:buNone/>
              <a:defRPr sz="2800"/>
            </a:lvl2pPr>
            <a:lvl3pPr lvl="2" algn="ctr" rtl="0">
              <a:lnSpc>
                <a:spcPct val="100000"/>
              </a:lnSpc>
              <a:spcBef>
                <a:spcPts val="0"/>
              </a:spcBef>
              <a:spcAft>
                <a:spcPts val="0"/>
              </a:spcAft>
              <a:buSzPct val="100000"/>
              <a:buNone/>
              <a:defRPr sz="2800"/>
            </a:lvl3pPr>
            <a:lvl4pPr lvl="3" algn="ctr" rtl="0">
              <a:lnSpc>
                <a:spcPct val="100000"/>
              </a:lnSpc>
              <a:spcBef>
                <a:spcPts val="0"/>
              </a:spcBef>
              <a:spcAft>
                <a:spcPts val="0"/>
              </a:spcAft>
              <a:buSzPct val="100000"/>
              <a:buNone/>
              <a:defRPr sz="2800"/>
            </a:lvl4pPr>
            <a:lvl5pPr lvl="4" algn="ctr" rtl="0">
              <a:lnSpc>
                <a:spcPct val="100000"/>
              </a:lnSpc>
              <a:spcBef>
                <a:spcPts val="0"/>
              </a:spcBef>
              <a:spcAft>
                <a:spcPts val="0"/>
              </a:spcAft>
              <a:buSzPct val="100000"/>
              <a:buNone/>
              <a:defRPr sz="2800"/>
            </a:lvl5pPr>
            <a:lvl6pPr lvl="5" algn="ctr" rtl="0">
              <a:lnSpc>
                <a:spcPct val="100000"/>
              </a:lnSpc>
              <a:spcBef>
                <a:spcPts val="0"/>
              </a:spcBef>
              <a:spcAft>
                <a:spcPts val="0"/>
              </a:spcAft>
              <a:buSzPct val="100000"/>
              <a:buNone/>
              <a:defRPr sz="2800"/>
            </a:lvl6pPr>
            <a:lvl7pPr lvl="6" algn="ctr" rtl="0">
              <a:lnSpc>
                <a:spcPct val="100000"/>
              </a:lnSpc>
              <a:spcBef>
                <a:spcPts val="0"/>
              </a:spcBef>
              <a:spcAft>
                <a:spcPts val="0"/>
              </a:spcAft>
              <a:buSzPct val="100000"/>
              <a:buNone/>
              <a:defRPr sz="2800"/>
            </a:lvl7pPr>
            <a:lvl8pPr lvl="7" algn="ctr" rtl="0">
              <a:lnSpc>
                <a:spcPct val="100000"/>
              </a:lnSpc>
              <a:spcBef>
                <a:spcPts val="0"/>
              </a:spcBef>
              <a:spcAft>
                <a:spcPts val="0"/>
              </a:spcAft>
              <a:buSzPct val="100000"/>
              <a:buNone/>
              <a:defRPr sz="2800"/>
            </a:lvl8pPr>
            <a:lvl9pPr lvl="8" algn="ctr" rtl="0">
              <a:lnSpc>
                <a:spcPct val="100000"/>
              </a:lnSpc>
              <a:spcBef>
                <a:spcPts val="0"/>
              </a:spcBef>
              <a:spcAft>
                <a:spcPts val="0"/>
              </a:spcAft>
              <a:buSzPct val="100000"/>
              <a:buNone/>
              <a:defRPr sz="2800"/>
            </a:lvl9pPr>
          </a:lstStyle>
          <a:p>
            <a:endParaRPr/>
          </a:p>
        </p:txBody>
      </p:sp>
      <p:sp>
        <p:nvSpPr>
          <p:cNvPr id="137" name="Shape 137"/>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38" name="Shape 138"/>
          <p:cNvPicPr preferRelativeResize="0"/>
          <p:nvPr/>
        </p:nvPicPr>
        <p:blipFill>
          <a:blip r:embed="rId2">
            <a:alphaModFix amt="0"/>
          </a:blip>
          <a:stretch>
            <a:fillRect/>
          </a:stretch>
        </p:blipFill>
        <p:spPr>
          <a:xfrm>
            <a:off x="275625" y="4700975"/>
            <a:ext cx="652225" cy="221525"/>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cSld name="Section header">
    <p:bg>
      <p:bgPr>
        <a:solidFill>
          <a:srgbClr val="1C3AA9"/>
        </a:solidFill>
        <a:effectLst/>
      </p:bgPr>
    </p:bg>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311700" y="2150850"/>
            <a:ext cx="8520600" cy="841800"/>
          </a:xfrm>
          <a:prstGeom prst="rect">
            <a:avLst/>
          </a:prstGeom>
        </p:spPr>
        <p:txBody>
          <a:bodyPr wrap="square" lIns="91425" tIns="91425" rIns="91425" bIns="91425" anchor="ctr" anchorCtr="0"/>
          <a:lstStyle>
            <a:lvl1pPr lvl="0" algn="ctr" rtl="0">
              <a:spcBef>
                <a:spcPts val="0"/>
              </a:spcBef>
              <a:buClr>
                <a:schemeClr val="lt1"/>
              </a:buClr>
              <a:buSzPct val="100000"/>
              <a:defRPr sz="3600">
                <a:solidFill>
                  <a:schemeClr val="lt1"/>
                </a:solidFill>
              </a:defRPr>
            </a:lvl1pPr>
            <a:lvl2pPr lvl="1" algn="ctr" rtl="0">
              <a:spcBef>
                <a:spcPts val="0"/>
              </a:spcBef>
              <a:buClr>
                <a:schemeClr val="lt1"/>
              </a:buClr>
              <a:buSzPct val="100000"/>
              <a:defRPr sz="3600">
                <a:solidFill>
                  <a:schemeClr val="lt1"/>
                </a:solidFill>
              </a:defRPr>
            </a:lvl2pPr>
            <a:lvl3pPr lvl="2" algn="ctr" rtl="0">
              <a:spcBef>
                <a:spcPts val="0"/>
              </a:spcBef>
              <a:buClr>
                <a:schemeClr val="lt1"/>
              </a:buClr>
              <a:buSzPct val="100000"/>
              <a:defRPr sz="3600">
                <a:solidFill>
                  <a:schemeClr val="lt1"/>
                </a:solidFill>
              </a:defRPr>
            </a:lvl3pPr>
            <a:lvl4pPr lvl="3" algn="ctr" rtl="0">
              <a:spcBef>
                <a:spcPts val="0"/>
              </a:spcBef>
              <a:buClr>
                <a:schemeClr val="lt1"/>
              </a:buClr>
              <a:buSzPct val="100000"/>
              <a:defRPr sz="3600">
                <a:solidFill>
                  <a:schemeClr val="lt1"/>
                </a:solidFill>
              </a:defRPr>
            </a:lvl4pPr>
            <a:lvl5pPr lvl="4" algn="ctr" rtl="0">
              <a:spcBef>
                <a:spcPts val="0"/>
              </a:spcBef>
              <a:buClr>
                <a:schemeClr val="lt1"/>
              </a:buClr>
              <a:buSzPct val="100000"/>
              <a:defRPr sz="3600">
                <a:solidFill>
                  <a:schemeClr val="lt1"/>
                </a:solidFill>
              </a:defRPr>
            </a:lvl5pPr>
            <a:lvl6pPr lvl="5" algn="ctr" rtl="0">
              <a:spcBef>
                <a:spcPts val="0"/>
              </a:spcBef>
              <a:buClr>
                <a:schemeClr val="lt1"/>
              </a:buClr>
              <a:buSzPct val="100000"/>
              <a:defRPr sz="3600">
                <a:solidFill>
                  <a:schemeClr val="lt1"/>
                </a:solidFill>
              </a:defRPr>
            </a:lvl6pPr>
            <a:lvl7pPr lvl="6" algn="ctr" rtl="0">
              <a:spcBef>
                <a:spcPts val="0"/>
              </a:spcBef>
              <a:buClr>
                <a:schemeClr val="lt1"/>
              </a:buClr>
              <a:buSzPct val="100000"/>
              <a:defRPr sz="3600">
                <a:solidFill>
                  <a:schemeClr val="lt1"/>
                </a:solidFill>
              </a:defRPr>
            </a:lvl7pPr>
            <a:lvl8pPr lvl="7" algn="ctr" rtl="0">
              <a:spcBef>
                <a:spcPts val="0"/>
              </a:spcBef>
              <a:buClr>
                <a:schemeClr val="lt1"/>
              </a:buClr>
              <a:buSzPct val="100000"/>
              <a:defRPr sz="3600">
                <a:solidFill>
                  <a:schemeClr val="lt1"/>
                </a:solidFill>
              </a:defRPr>
            </a:lvl8pPr>
            <a:lvl9pPr lvl="8" algn="ctr" rtl="0">
              <a:spcBef>
                <a:spcPts val="0"/>
              </a:spcBef>
              <a:buClr>
                <a:schemeClr val="lt1"/>
              </a:buClr>
              <a:buSzPct val="100000"/>
              <a:defRPr sz="3600">
                <a:solidFill>
                  <a:schemeClr val="lt1"/>
                </a:solidFill>
              </a:defRPr>
            </a:lvl9pPr>
          </a:lstStyle>
          <a:p>
            <a:endParaRPr/>
          </a:p>
        </p:txBody>
      </p:sp>
      <p:sp>
        <p:nvSpPr>
          <p:cNvPr id="141" name="Shape 141"/>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311700" y="216425"/>
            <a:ext cx="85206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44" name="Shape 144"/>
          <p:cNvSpPr txBox="1">
            <a:spLocks noGrp="1"/>
          </p:cNvSpPr>
          <p:nvPr>
            <p:ph type="body" idx="1"/>
          </p:nvPr>
        </p:nvSpPr>
        <p:spPr>
          <a:xfrm>
            <a:off x="311700" y="923875"/>
            <a:ext cx="8520600" cy="34164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45" name="Shape 145"/>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46" name="Shape 146"/>
          <p:cNvPicPr preferRelativeResize="0"/>
          <p:nvPr/>
        </p:nvPicPr>
        <p:blipFill>
          <a:blip r:embed="rId2">
            <a:alphaModFix amt="21000"/>
          </a:blip>
          <a:stretch>
            <a:fillRect/>
          </a:stretch>
        </p:blipFill>
        <p:spPr>
          <a:xfrm>
            <a:off x="275625" y="4700975"/>
            <a:ext cx="652225" cy="221525"/>
          </a:xfrm>
          <a:prstGeom prst="rect">
            <a:avLst/>
          </a:prstGeom>
          <a:noFill/>
          <a:ln>
            <a:noFill/>
          </a:ln>
        </p:spPr>
      </p:pic>
      <p:sp>
        <p:nvSpPr>
          <p:cNvPr id="147" name="Shape 147"/>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48"/>
        <p:cNvGrpSpPr/>
        <p:nvPr/>
      </p:nvGrpSpPr>
      <p:grpSpPr>
        <a:xfrm>
          <a:off x="0" y="0"/>
          <a:ext cx="0" cy="0"/>
          <a:chOff x="0" y="0"/>
          <a:chExt cx="0" cy="0"/>
        </a:xfrm>
      </p:grpSpPr>
      <p:sp>
        <p:nvSpPr>
          <p:cNvPr id="149" name="Shape 149"/>
          <p:cNvSpPr txBox="1">
            <a:spLocks noGrp="1"/>
          </p:cNvSpPr>
          <p:nvPr>
            <p:ph type="title"/>
          </p:nvPr>
        </p:nvSpPr>
        <p:spPr>
          <a:xfrm>
            <a:off x="311700" y="216425"/>
            <a:ext cx="85206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50" name="Shape 150"/>
          <p:cNvSpPr txBox="1">
            <a:spLocks noGrp="1"/>
          </p:cNvSpPr>
          <p:nvPr>
            <p:ph type="body" idx="1"/>
          </p:nvPr>
        </p:nvSpPr>
        <p:spPr>
          <a:xfrm>
            <a:off x="311700" y="923875"/>
            <a:ext cx="3999900" cy="3416400"/>
          </a:xfrm>
          <a:prstGeom prst="rect">
            <a:avLst/>
          </a:prstGeom>
        </p:spPr>
        <p:txBody>
          <a:bodyPr wrap="square"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151" name="Shape 151"/>
          <p:cNvSpPr txBox="1">
            <a:spLocks noGrp="1"/>
          </p:cNvSpPr>
          <p:nvPr>
            <p:ph type="body" idx="2"/>
          </p:nvPr>
        </p:nvSpPr>
        <p:spPr>
          <a:xfrm>
            <a:off x="4832400" y="923875"/>
            <a:ext cx="3999900" cy="3416400"/>
          </a:xfrm>
          <a:prstGeom prst="rect">
            <a:avLst/>
          </a:prstGeom>
        </p:spPr>
        <p:txBody>
          <a:bodyPr wrap="square"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152" name="Shape 152"/>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53" name="Shape 153"/>
          <p:cNvPicPr preferRelativeResize="0"/>
          <p:nvPr/>
        </p:nvPicPr>
        <p:blipFill>
          <a:blip r:embed="rId2">
            <a:alphaModFix amt="21000"/>
          </a:blip>
          <a:stretch>
            <a:fillRect/>
          </a:stretch>
        </p:blipFill>
        <p:spPr>
          <a:xfrm>
            <a:off x="275625" y="4700975"/>
            <a:ext cx="652225" cy="221525"/>
          </a:xfrm>
          <a:prstGeom prst="rect">
            <a:avLst/>
          </a:prstGeom>
          <a:noFill/>
          <a:ln>
            <a:noFill/>
          </a:ln>
        </p:spPr>
      </p:pic>
      <p:sp>
        <p:nvSpPr>
          <p:cNvPr id="154" name="Shape 154"/>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55"/>
        <p:cNvGrpSpPr/>
        <p:nvPr/>
      </p:nvGrpSpPr>
      <p:grpSpPr>
        <a:xfrm>
          <a:off x="0" y="0"/>
          <a:ext cx="0" cy="0"/>
          <a:chOff x="0" y="0"/>
          <a:chExt cx="0" cy="0"/>
        </a:xfrm>
      </p:grpSpPr>
      <p:sp>
        <p:nvSpPr>
          <p:cNvPr id="156" name="Shape 156"/>
          <p:cNvSpPr txBox="1">
            <a:spLocks noGrp="1"/>
          </p:cNvSpPr>
          <p:nvPr>
            <p:ph type="title"/>
          </p:nvPr>
        </p:nvSpPr>
        <p:spPr>
          <a:xfrm>
            <a:off x="311700" y="216425"/>
            <a:ext cx="85206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57" name="Shape 157"/>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58" name="Shape 158"/>
          <p:cNvPicPr preferRelativeResize="0"/>
          <p:nvPr/>
        </p:nvPicPr>
        <p:blipFill>
          <a:blip r:embed="rId2">
            <a:alphaModFix amt="21000"/>
          </a:blip>
          <a:stretch>
            <a:fillRect/>
          </a:stretch>
        </p:blipFill>
        <p:spPr>
          <a:xfrm>
            <a:off x="275625" y="4700975"/>
            <a:ext cx="652225" cy="221525"/>
          </a:xfrm>
          <a:prstGeom prst="rect">
            <a:avLst/>
          </a:prstGeom>
          <a:noFill/>
          <a:ln>
            <a:noFill/>
          </a:ln>
        </p:spPr>
      </p:pic>
      <p:sp>
        <p:nvSpPr>
          <p:cNvPr id="159" name="Shape 159"/>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311700" y="327000"/>
            <a:ext cx="2808000" cy="755700"/>
          </a:xfrm>
          <a:prstGeom prst="rect">
            <a:avLst/>
          </a:prstGeom>
        </p:spPr>
        <p:txBody>
          <a:bodyPr wrap="square" lIns="91425" tIns="91425" rIns="91425" bIns="91425" anchor="b" anchorCtr="0"/>
          <a:lstStyle>
            <a:lvl1pPr lvl="0" rtl="0">
              <a:spcBef>
                <a:spcPts val="0"/>
              </a:spcBef>
              <a:buSzPct val="100000"/>
              <a:defRPr sz="2400"/>
            </a:lvl1pPr>
            <a:lvl2pPr lvl="1" rtl="0">
              <a:spcBef>
                <a:spcPts val="0"/>
              </a:spcBef>
              <a:buSzPct val="100000"/>
              <a:defRPr sz="2400"/>
            </a:lvl2pPr>
            <a:lvl3pPr lvl="2" rtl="0">
              <a:spcBef>
                <a:spcPts val="0"/>
              </a:spcBef>
              <a:buSzPct val="100000"/>
              <a:defRPr sz="2400"/>
            </a:lvl3pPr>
            <a:lvl4pPr lvl="3" rtl="0">
              <a:spcBef>
                <a:spcPts val="0"/>
              </a:spcBef>
              <a:buSzPct val="100000"/>
              <a:defRPr sz="2400"/>
            </a:lvl4pPr>
            <a:lvl5pPr lvl="4" rtl="0">
              <a:spcBef>
                <a:spcPts val="0"/>
              </a:spcBef>
              <a:buSzPct val="100000"/>
              <a:defRPr sz="2400"/>
            </a:lvl5pPr>
            <a:lvl6pPr lvl="5" rtl="0">
              <a:spcBef>
                <a:spcPts val="0"/>
              </a:spcBef>
              <a:buSzPct val="100000"/>
              <a:defRPr sz="2400"/>
            </a:lvl6pPr>
            <a:lvl7pPr lvl="6" rtl="0">
              <a:spcBef>
                <a:spcPts val="0"/>
              </a:spcBef>
              <a:buSzPct val="100000"/>
              <a:defRPr sz="2400"/>
            </a:lvl7pPr>
            <a:lvl8pPr lvl="7" rtl="0">
              <a:spcBef>
                <a:spcPts val="0"/>
              </a:spcBef>
              <a:buSzPct val="100000"/>
              <a:defRPr sz="2400"/>
            </a:lvl8pPr>
            <a:lvl9pPr lvl="8" rtl="0">
              <a:spcBef>
                <a:spcPts val="0"/>
              </a:spcBef>
              <a:buSzPct val="100000"/>
              <a:defRPr sz="2400"/>
            </a:lvl9pPr>
          </a:lstStyle>
          <a:p>
            <a:endParaRPr/>
          </a:p>
        </p:txBody>
      </p:sp>
      <p:sp>
        <p:nvSpPr>
          <p:cNvPr id="162" name="Shape 162"/>
          <p:cNvSpPr txBox="1">
            <a:spLocks noGrp="1"/>
          </p:cNvSpPr>
          <p:nvPr>
            <p:ph type="body" idx="1"/>
          </p:nvPr>
        </p:nvSpPr>
        <p:spPr>
          <a:xfrm>
            <a:off x="311700" y="1161000"/>
            <a:ext cx="2808000" cy="3179400"/>
          </a:xfrm>
          <a:prstGeom prst="rect">
            <a:avLst/>
          </a:prstGeom>
        </p:spPr>
        <p:txBody>
          <a:bodyPr wrap="square" lIns="91425" tIns="91425" rIns="91425" bIns="91425" anchor="t" anchorCtr="0"/>
          <a:lstStyle>
            <a:lvl1pPr lvl="0" rtl="0">
              <a:spcBef>
                <a:spcPts val="0"/>
              </a:spcBef>
              <a:buSzPct val="100000"/>
              <a:defRPr sz="12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163" name="Shape 163"/>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64" name="Shape 164"/>
          <p:cNvPicPr preferRelativeResize="0"/>
          <p:nvPr/>
        </p:nvPicPr>
        <p:blipFill>
          <a:blip r:embed="rId2">
            <a:alphaModFix amt="21000"/>
          </a:blip>
          <a:stretch>
            <a:fillRect/>
          </a:stretch>
        </p:blipFill>
        <p:spPr>
          <a:xfrm>
            <a:off x="275625" y="4700975"/>
            <a:ext cx="652225" cy="221525"/>
          </a:xfrm>
          <a:prstGeom prst="rect">
            <a:avLst/>
          </a:prstGeom>
          <a:noFill/>
          <a:ln>
            <a:noFill/>
          </a:ln>
        </p:spPr>
      </p:pic>
      <p:sp>
        <p:nvSpPr>
          <p:cNvPr id="165" name="Shape 165"/>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Main point">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490250" y="450150"/>
            <a:ext cx="6367800" cy="4090800"/>
          </a:xfrm>
          <a:prstGeom prst="rect">
            <a:avLst/>
          </a:prstGeom>
        </p:spPr>
        <p:txBody>
          <a:bodyPr wrap="square" lIns="91425" tIns="91425" rIns="91425" bIns="91425" anchor="ctr" anchorCtr="0"/>
          <a:lstStyle>
            <a:lvl1pPr lvl="0" rtl="0">
              <a:spcBef>
                <a:spcPts val="0"/>
              </a:spcBef>
              <a:buSzPct val="100000"/>
              <a:defRPr sz="4800"/>
            </a:lvl1pPr>
            <a:lvl2pPr lvl="1" rtl="0">
              <a:spcBef>
                <a:spcPts val="0"/>
              </a:spcBef>
              <a:buSzPct val="100000"/>
              <a:defRPr sz="4800"/>
            </a:lvl2pPr>
            <a:lvl3pPr lvl="2" rtl="0">
              <a:spcBef>
                <a:spcPts val="0"/>
              </a:spcBef>
              <a:buSzPct val="100000"/>
              <a:defRPr sz="4800"/>
            </a:lvl3pPr>
            <a:lvl4pPr lvl="3" rtl="0">
              <a:spcBef>
                <a:spcPts val="0"/>
              </a:spcBef>
              <a:buSzPct val="100000"/>
              <a:defRPr sz="4800"/>
            </a:lvl4pPr>
            <a:lvl5pPr lvl="4" rtl="0">
              <a:spcBef>
                <a:spcPts val="0"/>
              </a:spcBef>
              <a:buSzPct val="100000"/>
              <a:defRPr sz="4800"/>
            </a:lvl5pPr>
            <a:lvl6pPr lvl="5" rtl="0">
              <a:spcBef>
                <a:spcPts val="0"/>
              </a:spcBef>
              <a:buSzPct val="100000"/>
              <a:defRPr sz="4800"/>
            </a:lvl6pPr>
            <a:lvl7pPr lvl="6" rtl="0">
              <a:spcBef>
                <a:spcPts val="0"/>
              </a:spcBef>
              <a:buSzPct val="100000"/>
              <a:defRPr sz="4800"/>
            </a:lvl7pPr>
            <a:lvl8pPr lvl="7" rtl="0">
              <a:spcBef>
                <a:spcPts val="0"/>
              </a:spcBef>
              <a:buSzPct val="100000"/>
              <a:defRPr sz="4800"/>
            </a:lvl8pPr>
            <a:lvl9pPr lvl="8" rtl="0">
              <a:spcBef>
                <a:spcPts val="0"/>
              </a:spcBef>
              <a:buSzPct val="100000"/>
              <a:defRPr sz="4800"/>
            </a:lvl9pPr>
          </a:lstStyle>
          <a:p>
            <a:endParaRPr/>
          </a:p>
        </p:txBody>
      </p:sp>
      <p:sp>
        <p:nvSpPr>
          <p:cNvPr id="168" name="Shape 168"/>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69" name="Shape 169"/>
          <p:cNvPicPr preferRelativeResize="0"/>
          <p:nvPr/>
        </p:nvPicPr>
        <p:blipFill>
          <a:blip r:embed="rId2">
            <a:alphaModFix amt="21000"/>
          </a:blip>
          <a:stretch>
            <a:fillRect/>
          </a:stretch>
        </p:blipFill>
        <p:spPr>
          <a:xfrm>
            <a:off x="275625" y="4700975"/>
            <a:ext cx="652225" cy="221525"/>
          </a:xfrm>
          <a:prstGeom prst="rect">
            <a:avLst/>
          </a:prstGeom>
          <a:noFill/>
          <a:ln>
            <a:noFill/>
          </a:ln>
        </p:spPr>
      </p:pic>
      <p:sp>
        <p:nvSpPr>
          <p:cNvPr id="170" name="Shape 170"/>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171"/>
        <p:cNvGrpSpPr/>
        <p:nvPr/>
      </p:nvGrpSpPr>
      <p:grpSpPr>
        <a:xfrm>
          <a:off x="0" y="0"/>
          <a:ext cx="0" cy="0"/>
          <a:chOff x="0" y="0"/>
          <a:chExt cx="0" cy="0"/>
        </a:xfrm>
      </p:grpSpPr>
      <p:sp>
        <p:nvSpPr>
          <p:cNvPr id="172" name="Shape 172"/>
          <p:cNvSpPr/>
          <p:nvPr/>
        </p:nvSpPr>
        <p:spPr>
          <a:xfrm>
            <a:off x="4572000" y="-125"/>
            <a:ext cx="4572000" cy="51435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173" name="Shape 173"/>
          <p:cNvSpPr txBox="1">
            <a:spLocks noGrp="1"/>
          </p:cNvSpPr>
          <p:nvPr>
            <p:ph type="title"/>
          </p:nvPr>
        </p:nvSpPr>
        <p:spPr>
          <a:xfrm>
            <a:off x="265500" y="1233175"/>
            <a:ext cx="4045200" cy="1482300"/>
          </a:xfrm>
          <a:prstGeom prst="rect">
            <a:avLst/>
          </a:prstGeom>
        </p:spPr>
        <p:txBody>
          <a:bodyPr wrap="square" lIns="91425" tIns="91425" rIns="91425" bIns="91425" anchor="b" anchorCtr="0"/>
          <a:lstStyle>
            <a:lvl1pPr lvl="0" algn="ctr" rtl="0">
              <a:spcBef>
                <a:spcPts val="0"/>
              </a:spcBef>
              <a:buSzPct val="100000"/>
              <a:defRPr sz="4200"/>
            </a:lvl1pPr>
            <a:lvl2pPr lvl="1" algn="ctr" rtl="0">
              <a:spcBef>
                <a:spcPts val="0"/>
              </a:spcBef>
              <a:buSzPct val="100000"/>
              <a:defRPr sz="4200"/>
            </a:lvl2pPr>
            <a:lvl3pPr lvl="2" algn="ctr" rtl="0">
              <a:spcBef>
                <a:spcPts val="0"/>
              </a:spcBef>
              <a:buSzPct val="100000"/>
              <a:defRPr sz="4200"/>
            </a:lvl3pPr>
            <a:lvl4pPr lvl="3" algn="ctr" rtl="0">
              <a:spcBef>
                <a:spcPts val="0"/>
              </a:spcBef>
              <a:buSzPct val="100000"/>
              <a:defRPr sz="4200"/>
            </a:lvl4pPr>
            <a:lvl5pPr lvl="4" algn="ctr" rtl="0">
              <a:spcBef>
                <a:spcPts val="0"/>
              </a:spcBef>
              <a:buSzPct val="100000"/>
              <a:defRPr sz="4200"/>
            </a:lvl5pPr>
            <a:lvl6pPr lvl="5" algn="ctr" rtl="0">
              <a:spcBef>
                <a:spcPts val="0"/>
              </a:spcBef>
              <a:buSzPct val="100000"/>
              <a:defRPr sz="4200"/>
            </a:lvl6pPr>
            <a:lvl7pPr lvl="6" algn="ctr" rtl="0">
              <a:spcBef>
                <a:spcPts val="0"/>
              </a:spcBef>
              <a:buSzPct val="100000"/>
              <a:defRPr sz="4200"/>
            </a:lvl7pPr>
            <a:lvl8pPr lvl="7" algn="ctr" rtl="0">
              <a:spcBef>
                <a:spcPts val="0"/>
              </a:spcBef>
              <a:buSzPct val="100000"/>
              <a:defRPr sz="4200"/>
            </a:lvl8pPr>
            <a:lvl9pPr lvl="8" algn="ctr" rtl="0">
              <a:spcBef>
                <a:spcPts val="0"/>
              </a:spcBef>
              <a:buSzPct val="100000"/>
              <a:defRPr sz="4200"/>
            </a:lvl9pPr>
          </a:lstStyle>
          <a:p>
            <a:endParaRPr/>
          </a:p>
        </p:txBody>
      </p:sp>
      <p:sp>
        <p:nvSpPr>
          <p:cNvPr id="174" name="Shape 174"/>
          <p:cNvSpPr txBox="1">
            <a:spLocks noGrp="1"/>
          </p:cNvSpPr>
          <p:nvPr>
            <p:ph type="subTitle" idx="1"/>
          </p:nvPr>
        </p:nvSpPr>
        <p:spPr>
          <a:xfrm>
            <a:off x="265500" y="2803075"/>
            <a:ext cx="4045200" cy="1235100"/>
          </a:xfrm>
          <a:prstGeom prst="rect">
            <a:avLst/>
          </a:prstGeom>
        </p:spPr>
        <p:txBody>
          <a:bodyPr wrap="square" lIns="91425" tIns="91425" rIns="91425" bIns="91425" anchor="t" anchorCtr="0"/>
          <a:lstStyle>
            <a:lvl1pPr lvl="0" algn="ctr" rtl="0">
              <a:lnSpc>
                <a:spcPct val="100000"/>
              </a:lnSpc>
              <a:spcBef>
                <a:spcPts val="0"/>
              </a:spcBef>
              <a:spcAft>
                <a:spcPts val="0"/>
              </a:spcAft>
              <a:buSzPct val="100000"/>
              <a:buNone/>
              <a:defRPr sz="2100"/>
            </a:lvl1pPr>
            <a:lvl2pPr lvl="1" algn="ctr" rtl="0">
              <a:lnSpc>
                <a:spcPct val="100000"/>
              </a:lnSpc>
              <a:spcBef>
                <a:spcPts val="0"/>
              </a:spcBef>
              <a:spcAft>
                <a:spcPts val="0"/>
              </a:spcAft>
              <a:buSzPct val="100000"/>
              <a:buNone/>
              <a:defRPr sz="2100"/>
            </a:lvl2pPr>
            <a:lvl3pPr lvl="2" algn="ctr" rtl="0">
              <a:lnSpc>
                <a:spcPct val="100000"/>
              </a:lnSpc>
              <a:spcBef>
                <a:spcPts val="0"/>
              </a:spcBef>
              <a:spcAft>
                <a:spcPts val="0"/>
              </a:spcAft>
              <a:buSzPct val="100000"/>
              <a:buNone/>
              <a:defRPr sz="2100"/>
            </a:lvl3pPr>
            <a:lvl4pPr lvl="3" algn="ctr" rtl="0">
              <a:lnSpc>
                <a:spcPct val="100000"/>
              </a:lnSpc>
              <a:spcBef>
                <a:spcPts val="0"/>
              </a:spcBef>
              <a:spcAft>
                <a:spcPts val="0"/>
              </a:spcAft>
              <a:buSzPct val="100000"/>
              <a:buNone/>
              <a:defRPr sz="2100"/>
            </a:lvl4pPr>
            <a:lvl5pPr lvl="4" algn="ctr" rtl="0">
              <a:lnSpc>
                <a:spcPct val="100000"/>
              </a:lnSpc>
              <a:spcBef>
                <a:spcPts val="0"/>
              </a:spcBef>
              <a:spcAft>
                <a:spcPts val="0"/>
              </a:spcAft>
              <a:buSzPct val="100000"/>
              <a:buNone/>
              <a:defRPr sz="2100"/>
            </a:lvl5pPr>
            <a:lvl6pPr lvl="5" algn="ctr" rtl="0">
              <a:lnSpc>
                <a:spcPct val="100000"/>
              </a:lnSpc>
              <a:spcBef>
                <a:spcPts val="0"/>
              </a:spcBef>
              <a:spcAft>
                <a:spcPts val="0"/>
              </a:spcAft>
              <a:buSzPct val="100000"/>
              <a:buNone/>
              <a:defRPr sz="2100"/>
            </a:lvl6pPr>
            <a:lvl7pPr lvl="6" algn="ctr" rtl="0">
              <a:lnSpc>
                <a:spcPct val="100000"/>
              </a:lnSpc>
              <a:spcBef>
                <a:spcPts val="0"/>
              </a:spcBef>
              <a:spcAft>
                <a:spcPts val="0"/>
              </a:spcAft>
              <a:buSzPct val="100000"/>
              <a:buNone/>
              <a:defRPr sz="2100"/>
            </a:lvl7pPr>
            <a:lvl8pPr lvl="7" algn="ctr" rtl="0">
              <a:lnSpc>
                <a:spcPct val="100000"/>
              </a:lnSpc>
              <a:spcBef>
                <a:spcPts val="0"/>
              </a:spcBef>
              <a:spcAft>
                <a:spcPts val="0"/>
              </a:spcAft>
              <a:buSzPct val="100000"/>
              <a:buNone/>
              <a:defRPr sz="2100"/>
            </a:lvl8pPr>
            <a:lvl9pPr lvl="8" algn="ctr" rtl="0">
              <a:lnSpc>
                <a:spcPct val="100000"/>
              </a:lnSpc>
              <a:spcBef>
                <a:spcPts val="0"/>
              </a:spcBef>
              <a:spcAft>
                <a:spcPts val="0"/>
              </a:spcAft>
              <a:buSzPct val="100000"/>
              <a:buNone/>
              <a:defRPr sz="2100"/>
            </a:lvl9pPr>
          </a:lstStyle>
          <a:p>
            <a:endParaRPr/>
          </a:p>
        </p:txBody>
      </p:sp>
      <p:sp>
        <p:nvSpPr>
          <p:cNvPr id="175" name="Shape 175"/>
          <p:cNvSpPr txBox="1">
            <a:spLocks noGrp="1"/>
          </p:cNvSpPr>
          <p:nvPr>
            <p:ph type="body" idx="2"/>
          </p:nvPr>
        </p:nvSpPr>
        <p:spPr>
          <a:xfrm>
            <a:off x="4939500" y="724075"/>
            <a:ext cx="3837000" cy="3695100"/>
          </a:xfrm>
          <a:prstGeom prst="rect">
            <a:avLst/>
          </a:prstGeom>
        </p:spPr>
        <p:txBody>
          <a:bodyPr wrap="square"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76" name="Shape 176"/>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77" name="Shape 177"/>
          <p:cNvPicPr preferRelativeResize="0"/>
          <p:nvPr/>
        </p:nvPicPr>
        <p:blipFill>
          <a:blip r:embed="rId2">
            <a:alphaModFix amt="21000"/>
          </a:blip>
          <a:stretch>
            <a:fillRect/>
          </a:stretch>
        </p:blipFill>
        <p:spPr>
          <a:xfrm>
            <a:off x="275625" y="4700975"/>
            <a:ext cx="652225" cy="221525"/>
          </a:xfrm>
          <a:prstGeom prst="rect">
            <a:avLst/>
          </a:prstGeom>
          <a:noFill/>
          <a:ln>
            <a:noFill/>
          </a:ln>
        </p:spPr>
      </p:pic>
      <p:sp>
        <p:nvSpPr>
          <p:cNvPr id="178" name="Shape 178"/>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Caption">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311700" y="4230575"/>
            <a:ext cx="5998800" cy="605100"/>
          </a:xfrm>
          <a:prstGeom prst="rect">
            <a:avLst/>
          </a:prstGeom>
        </p:spPr>
        <p:txBody>
          <a:bodyPr wrap="square" lIns="91425" tIns="91425" rIns="91425" bIns="91425" anchor="ctr" anchorCtr="0"/>
          <a:lstStyle>
            <a:lvl1pPr lvl="0" rtl="0">
              <a:lnSpc>
                <a:spcPct val="100000"/>
              </a:lnSpc>
              <a:spcBef>
                <a:spcPts val="0"/>
              </a:spcBef>
              <a:spcAft>
                <a:spcPts val="0"/>
              </a:spcAft>
              <a:buNone/>
              <a:defRPr/>
            </a:lvl1pPr>
          </a:lstStyle>
          <a:p>
            <a:endParaRPr/>
          </a:p>
        </p:txBody>
      </p:sp>
      <p:sp>
        <p:nvSpPr>
          <p:cNvPr id="181" name="Shape 181"/>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82" name="Shape 182"/>
          <p:cNvPicPr preferRelativeResize="0"/>
          <p:nvPr/>
        </p:nvPicPr>
        <p:blipFill>
          <a:blip r:embed="rId2">
            <a:alphaModFix amt="21000"/>
          </a:blip>
          <a:stretch>
            <a:fillRect/>
          </a:stretch>
        </p:blipFill>
        <p:spPr>
          <a:xfrm>
            <a:off x="275625" y="4700975"/>
            <a:ext cx="652225" cy="221525"/>
          </a:xfrm>
          <a:prstGeom prst="rect">
            <a:avLst/>
          </a:prstGeom>
          <a:noFill/>
          <a:ln>
            <a:noFill/>
          </a:ln>
        </p:spPr>
      </p:pic>
      <p:sp>
        <p:nvSpPr>
          <p:cNvPr id="183" name="Shape 183"/>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Big number">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311700" y="1106125"/>
            <a:ext cx="8520600" cy="1963500"/>
          </a:xfrm>
          <a:prstGeom prst="rect">
            <a:avLst/>
          </a:prstGeom>
        </p:spPr>
        <p:txBody>
          <a:bodyPr wrap="square" lIns="91425" tIns="91425" rIns="91425" bIns="91425" anchor="b" anchorCtr="0"/>
          <a:lstStyle>
            <a:lvl1pPr lvl="0" algn="ctr" rtl="0">
              <a:spcBef>
                <a:spcPts val="0"/>
              </a:spcBef>
              <a:buSzPct val="100000"/>
              <a:defRPr sz="12000"/>
            </a:lvl1pPr>
            <a:lvl2pPr lvl="1" algn="ctr" rtl="0">
              <a:spcBef>
                <a:spcPts val="0"/>
              </a:spcBef>
              <a:buSzPct val="100000"/>
              <a:defRPr sz="12000"/>
            </a:lvl2pPr>
            <a:lvl3pPr lvl="2" algn="ctr" rtl="0">
              <a:spcBef>
                <a:spcPts val="0"/>
              </a:spcBef>
              <a:buSzPct val="100000"/>
              <a:defRPr sz="12000"/>
            </a:lvl3pPr>
            <a:lvl4pPr lvl="3" algn="ctr" rtl="0">
              <a:spcBef>
                <a:spcPts val="0"/>
              </a:spcBef>
              <a:buSzPct val="100000"/>
              <a:defRPr sz="12000"/>
            </a:lvl4pPr>
            <a:lvl5pPr lvl="4" algn="ctr" rtl="0">
              <a:spcBef>
                <a:spcPts val="0"/>
              </a:spcBef>
              <a:buSzPct val="100000"/>
              <a:defRPr sz="12000"/>
            </a:lvl5pPr>
            <a:lvl6pPr lvl="5" algn="ctr" rtl="0">
              <a:spcBef>
                <a:spcPts val="0"/>
              </a:spcBef>
              <a:buSzPct val="100000"/>
              <a:defRPr sz="12000"/>
            </a:lvl6pPr>
            <a:lvl7pPr lvl="6" algn="ctr" rtl="0">
              <a:spcBef>
                <a:spcPts val="0"/>
              </a:spcBef>
              <a:buSzPct val="100000"/>
              <a:defRPr sz="12000"/>
            </a:lvl7pPr>
            <a:lvl8pPr lvl="7" algn="ctr" rtl="0">
              <a:spcBef>
                <a:spcPts val="0"/>
              </a:spcBef>
              <a:buSzPct val="100000"/>
              <a:defRPr sz="12000"/>
            </a:lvl8pPr>
            <a:lvl9pPr lvl="8" algn="ctr" rtl="0">
              <a:spcBef>
                <a:spcPts val="0"/>
              </a:spcBef>
              <a:buSzPct val="100000"/>
              <a:defRPr sz="12000"/>
            </a:lvl9pPr>
          </a:lstStyle>
          <a:p>
            <a:endParaRPr/>
          </a:p>
        </p:txBody>
      </p:sp>
      <p:sp>
        <p:nvSpPr>
          <p:cNvPr id="186" name="Shape 186"/>
          <p:cNvSpPr txBox="1">
            <a:spLocks noGrp="1"/>
          </p:cNvSpPr>
          <p:nvPr>
            <p:ph type="body" idx="1"/>
          </p:nvPr>
        </p:nvSpPr>
        <p:spPr>
          <a:xfrm>
            <a:off x="311700" y="3152225"/>
            <a:ext cx="8520600" cy="1300800"/>
          </a:xfrm>
          <a:prstGeom prst="rect">
            <a:avLst/>
          </a:prstGeom>
        </p:spPr>
        <p:txBody>
          <a:bodyPr wrap="square" lIns="91425" tIns="91425" rIns="91425" bIns="91425" anchor="t" anchorCtr="0"/>
          <a:lstStyle>
            <a:lvl1pPr lvl="0" algn="ctr" rtl="0">
              <a:spcBef>
                <a:spcPts val="0"/>
              </a:spcBef>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
        <p:nvSpPr>
          <p:cNvPr id="187" name="Shape 187"/>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88" name="Shape 188"/>
          <p:cNvPicPr preferRelativeResize="0"/>
          <p:nvPr/>
        </p:nvPicPr>
        <p:blipFill>
          <a:blip r:embed="rId2">
            <a:alphaModFix amt="21000"/>
          </a:blip>
          <a:stretch>
            <a:fillRect/>
          </a:stretch>
        </p:blipFill>
        <p:spPr>
          <a:xfrm>
            <a:off x="275625" y="4700975"/>
            <a:ext cx="652225" cy="221525"/>
          </a:xfrm>
          <a:prstGeom prst="rect">
            <a:avLst/>
          </a:prstGeom>
          <a:noFill/>
          <a:ln>
            <a:noFill/>
          </a:ln>
        </p:spPr>
      </p:pic>
      <p:sp>
        <p:nvSpPr>
          <p:cNvPr id="189" name="Shape 189"/>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90"/>
        <p:cNvGrpSpPr/>
        <p:nvPr/>
      </p:nvGrpSpPr>
      <p:grpSpPr>
        <a:xfrm>
          <a:off x="0" y="0"/>
          <a:ext cx="0" cy="0"/>
          <a:chOff x="0" y="0"/>
          <a:chExt cx="0" cy="0"/>
        </a:xfrm>
      </p:grpSpPr>
      <p:sp>
        <p:nvSpPr>
          <p:cNvPr id="191" name="Shape 191"/>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pic>
        <p:nvPicPr>
          <p:cNvPr id="192" name="Shape 192"/>
          <p:cNvPicPr preferRelativeResize="0"/>
          <p:nvPr/>
        </p:nvPicPr>
        <p:blipFill>
          <a:blip r:embed="rId2">
            <a:alphaModFix amt="21000"/>
          </a:blip>
          <a:stretch>
            <a:fillRect/>
          </a:stretch>
        </p:blipFill>
        <p:spPr>
          <a:xfrm>
            <a:off x="275625" y="4700975"/>
            <a:ext cx="652225" cy="221525"/>
          </a:xfrm>
          <a:prstGeom prst="rect">
            <a:avLst/>
          </a:prstGeom>
          <a:noFill/>
          <a:ln>
            <a:noFill/>
          </a:ln>
        </p:spPr>
      </p:pic>
      <p:sp>
        <p:nvSpPr>
          <p:cNvPr id="193" name="Shape 193"/>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97"/>
        <p:cNvGrpSpPr/>
        <p:nvPr/>
      </p:nvGrpSpPr>
      <p:grpSpPr>
        <a:xfrm>
          <a:off x="0" y="0"/>
          <a:ext cx="0" cy="0"/>
          <a:chOff x="0" y="0"/>
          <a:chExt cx="0" cy="0"/>
        </a:xfrm>
      </p:grpSpPr>
      <p:sp>
        <p:nvSpPr>
          <p:cNvPr id="198" name="Shape 198"/>
          <p:cNvSpPr txBox="1">
            <a:spLocks noGrp="1"/>
          </p:cNvSpPr>
          <p:nvPr>
            <p:ph type="ctrTitle"/>
          </p:nvPr>
        </p:nvSpPr>
        <p:spPr>
          <a:xfrm>
            <a:off x="685799" y="1583342"/>
            <a:ext cx="7772400" cy="1159800"/>
          </a:xfrm>
          <a:prstGeom prst="rect">
            <a:avLst/>
          </a:prstGeom>
        </p:spPr>
        <p:txBody>
          <a:bodyPr wrap="square" lIns="91425" tIns="91425" rIns="91425" bIns="91425" anchor="b" anchorCtr="0"/>
          <a:lstStyle>
            <a:lvl1pPr lvl="0" algn="ctr" rtl="0">
              <a:spcBef>
                <a:spcPts val="0"/>
              </a:spcBef>
              <a:buSzPct val="100000"/>
              <a:defRPr sz="4800"/>
            </a:lvl1pPr>
            <a:lvl2pPr lvl="1" algn="ctr" rtl="0">
              <a:spcBef>
                <a:spcPts val="0"/>
              </a:spcBef>
              <a:buSzPct val="100000"/>
              <a:defRPr sz="4800"/>
            </a:lvl2pPr>
            <a:lvl3pPr lvl="2" algn="ctr" rtl="0">
              <a:spcBef>
                <a:spcPts val="0"/>
              </a:spcBef>
              <a:buSzPct val="100000"/>
              <a:defRPr sz="4800"/>
            </a:lvl3pPr>
            <a:lvl4pPr lvl="3" algn="ctr" rtl="0">
              <a:spcBef>
                <a:spcPts val="0"/>
              </a:spcBef>
              <a:buSzPct val="100000"/>
              <a:defRPr sz="4800"/>
            </a:lvl4pPr>
            <a:lvl5pPr lvl="4" algn="ctr" rtl="0">
              <a:spcBef>
                <a:spcPts val="0"/>
              </a:spcBef>
              <a:buSzPct val="100000"/>
              <a:defRPr sz="4800"/>
            </a:lvl5pPr>
            <a:lvl6pPr lvl="5" algn="ctr" rtl="0">
              <a:spcBef>
                <a:spcPts val="0"/>
              </a:spcBef>
              <a:buSzPct val="100000"/>
              <a:defRPr sz="4800"/>
            </a:lvl6pPr>
            <a:lvl7pPr lvl="6" algn="ctr" rtl="0">
              <a:spcBef>
                <a:spcPts val="0"/>
              </a:spcBef>
              <a:buSzPct val="100000"/>
              <a:defRPr sz="4800"/>
            </a:lvl7pPr>
            <a:lvl8pPr lvl="7" algn="ctr" rtl="0">
              <a:spcBef>
                <a:spcPts val="0"/>
              </a:spcBef>
              <a:buSzPct val="100000"/>
              <a:defRPr sz="4800"/>
            </a:lvl8pPr>
            <a:lvl9pPr lvl="8" algn="ctr" rtl="0">
              <a:spcBef>
                <a:spcPts val="0"/>
              </a:spcBef>
              <a:buSzPct val="100000"/>
              <a:defRPr sz="4800"/>
            </a:lvl9pPr>
          </a:lstStyle>
          <a:p>
            <a:endParaRPr/>
          </a:p>
        </p:txBody>
      </p:sp>
      <p:sp>
        <p:nvSpPr>
          <p:cNvPr id="199" name="Shape 199"/>
          <p:cNvSpPr txBox="1">
            <a:spLocks noGrp="1"/>
          </p:cNvSpPr>
          <p:nvPr>
            <p:ph type="subTitle" idx="1"/>
          </p:nvPr>
        </p:nvSpPr>
        <p:spPr>
          <a:xfrm>
            <a:off x="685799" y="2840053"/>
            <a:ext cx="7772400" cy="784800"/>
          </a:xfrm>
          <a:prstGeom prst="rect">
            <a:avLst/>
          </a:prstGeom>
        </p:spPr>
        <p:txBody>
          <a:bodyPr wrap="square" lIns="91425" tIns="91425" rIns="91425" bIns="91425" anchor="t" anchorCtr="0"/>
          <a:lstStyle>
            <a:lvl1pPr lvl="0" algn="ctr" rtl="0">
              <a:spcBef>
                <a:spcPts val="0"/>
              </a:spcBef>
              <a:buClr>
                <a:schemeClr val="dk2"/>
              </a:buClr>
              <a:buNone/>
              <a:defRPr>
                <a:solidFill>
                  <a:schemeClr val="dk2"/>
                </a:solidFill>
              </a:defRPr>
            </a:lvl1pPr>
            <a:lvl2pPr lvl="1" algn="ctr" rtl="0">
              <a:spcBef>
                <a:spcPts val="0"/>
              </a:spcBef>
              <a:buClr>
                <a:schemeClr val="dk2"/>
              </a:buClr>
              <a:buSzPct val="100000"/>
              <a:buNone/>
              <a:defRPr sz="3000">
                <a:solidFill>
                  <a:schemeClr val="dk2"/>
                </a:solidFill>
              </a:defRPr>
            </a:lvl2pPr>
            <a:lvl3pPr lvl="2" algn="ctr" rtl="0">
              <a:spcBef>
                <a:spcPts val="0"/>
              </a:spcBef>
              <a:buClr>
                <a:schemeClr val="dk2"/>
              </a:buClr>
              <a:buSzPct val="100000"/>
              <a:buNone/>
              <a:defRPr sz="3000">
                <a:solidFill>
                  <a:schemeClr val="dk2"/>
                </a:solidFill>
              </a:defRPr>
            </a:lvl3pPr>
            <a:lvl4pPr lvl="3" algn="ctr" rtl="0">
              <a:spcBef>
                <a:spcPts val="0"/>
              </a:spcBef>
              <a:buClr>
                <a:schemeClr val="dk2"/>
              </a:buClr>
              <a:buSzPct val="100000"/>
              <a:buNone/>
              <a:defRPr sz="3000">
                <a:solidFill>
                  <a:schemeClr val="dk2"/>
                </a:solidFill>
              </a:defRPr>
            </a:lvl4pPr>
            <a:lvl5pPr lvl="4" algn="ctr" rtl="0">
              <a:spcBef>
                <a:spcPts val="0"/>
              </a:spcBef>
              <a:buClr>
                <a:schemeClr val="dk2"/>
              </a:buClr>
              <a:buSzPct val="100000"/>
              <a:buNone/>
              <a:defRPr sz="3000">
                <a:solidFill>
                  <a:schemeClr val="dk2"/>
                </a:solidFill>
              </a:defRPr>
            </a:lvl5pPr>
            <a:lvl6pPr lvl="5" algn="ctr" rtl="0">
              <a:spcBef>
                <a:spcPts val="0"/>
              </a:spcBef>
              <a:buClr>
                <a:schemeClr val="dk2"/>
              </a:buClr>
              <a:buSzPct val="100000"/>
              <a:buNone/>
              <a:defRPr sz="3000">
                <a:solidFill>
                  <a:schemeClr val="dk2"/>
                </a:solidFill>
              </a:defRPr>
            </a:lvl6pPr>
            <a:lvl7pPr lvl="6" algn="ctr" rtl="0">
              <a:spcBef>
                <a:spcPts val="0"/>
              </a:spcBef>
              <a:buClr>
                <a:schemeClr val="dk2"/>
              </a:buClr>
              <a:buSzPct val="100000"/>
              <a:buNone/>
              <a:defRPr sz="3000">
                <a:solidFill>
                  <a:schemeClr val="dk2"/>
                </a:solidFill>
              </a:defRPr>
            </a:lvl7pPr>
            <a:lvl8pPr lvl="7" algn="ctr" rtl="0">
              <a:spcBef>
                <a:spcPts val="0"/>
              </a:spcBef>
              <a:buClr>
                <a:schemeClr val="dk2"/>
              </a:buClr>
              <a:buSzPct val="100000"/>
              <a:buNone/>
              <a:defRPr sz="3000">
                <a:solidFill>
                  <a:schemeClr val="dk2"/>
                </a:solidFill>
              </a:defRPr>
            </a:lvl8pPr>
            <a:lvl9pPr lvl="8" algn="ctr" rtl="0">
              <a:spcBef>
                <a:spcPts val="0"/>
              </a:spcBef>
              <a:buClr>
                <a:schemeClr val="dk2"/>
              </a:buClr>
              <a:buSzPct val="100000"/>
              <a:buNone/>
              <a:defRPr sz="3000">
                <a:solidFill>
                  <a:schemeClr val="dk2"/>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457200" y="205978"/>
            <a:ext cx="8229600" cy="857400"/>
          </a:xfrm>
          <a:prstGeom prst="rect">
            <a:avLst/>
          </a:prstGeom>
        </p:spPr>
        <p:txBody>
          <a:bodyPr wrap="square"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02" name="Shape 202"/>
          <p:cNvSpPr txBox="1">
            <a:spLocks noGrp="1"/>
          </p:cNvSpPr>
          <p:nvPr>
            <p:ph type="body" idx="1"/>
          </p:nvPr>
        </p:nvSpPr>
        <p:spPr>
          <a:xfrm>
            <a:off x="457200" y="1200150"/>
            <a:ext cx="8229600" cy="3725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wrap="square"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wrap="square"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3"/>
        <p:cNvGrpSpPr/>
        <p:nvPr/>
      </p:nvGrpSpPr>
      <p:grpSpPr>
        <a:xfrm>
          <a:off x="0" y="0"/>
          <a:ext cx="0" cy="0"/>
          <a:chOff x="0" y="0"/>
          <a:chExt cx="0" cy="0"/>
        </a:xfrm>
      </p:grpSpPr>
      <p:sp>
        <p:nvSpPr>
          <p:cNvPr id="204" name="Shape 204"/>
          <p:cNvSpPr txBox="1">
            <a:spLocks noGrp="1"/>
          </p:cNvSpPr>
          <p:nvPr>
            <p:ph type="title"/>
          </p:nvPr>
        </p:nvSpPr>
        <p:spPr>
          <a:xfrm>
            <a:off x="457200" y="205978"/>
            <a:ext cx="8229600" cy="857400"/>
          </a:xfrm>
          <a:prstGeom prst="rect">
            <a:avLst/>
          </a:prstGeom>
        </p:spPr>
        <p:txBody>
          <a:bodyPr wrap="square"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05" name="Shape 205"/>
          <p:cNvSpPr txBox="1">
            <a:spLocks noGrp="1"/>
          </p:cNvSpPr>
          <p:nvPr>
            <p:ph type="body" idx="1"/>
          </p:nvPr>
        </p:nvSpPr>
        <p:spPr>
          <a:xfrm>
            <a:off x="457200" y="1200150"/>
            <a:ext cx="3994500" cy="3725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06" name="Shape 206"/>
          <p:cNvSpPr txBox="1">
            <a:spLocks noGrp="1"/>
          </p:cNvSpPr>
          <p:nvPr>
            <p:ph type="body" idx="2"/>
          </p:nvPr>
        </p:nvSpPr>
        <p:spPr>
          <a:xfrm>
            <a:off x="4692273" y="1200150"/>
            <a:ext cx="3994500" cy="3725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07"/>
        <p:cNvGrpSpPr/>
        <p:nvPr/>
      </p:nvGrpSpPr>
      <p:grpSpPr>
        <a:xfrm>
          <a:off x="0" y="0"/>
          <a:ext cx="0" cy="0"/>
          <a:chOff x="0" y="0"/>
          <a:chExt cx="0" cy="0"/>
        </a:xfrm>
      </p:grpSpPr>
      <p:sp>
        <p:nvSpPr>
          <p:cNvPr id="208" name="Shape 208"/>
          <p:cNvSpPr txBox="1">
            <a:spLocks noGrp="1"/>
          </p:cNvSpPr>
          <p:nvPr>
            <p:ph type="title"/>
          </p:nvPr>
        </p:nvSpPr>
        <p:spPr>
          <a:xfrm>
            <a:off x="457200" y="205978"/>
            <a:ext cx="8229600" cy="857400"/>
          </a:xfrm>
          <a:prstGeom prst="rect">
            <a:avLst/>
          </a:prstGeom>
        </p:spPr>
        <p:txBody>
          <a:bodyPr wrap="square" lIns="91425" tIns="91425" rIns="91425" bIns="91425" anchor="b"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Caption">
    <p:spTree>
      <p:nvGrpSpPr>
        <p:cNvPr id="1" name="Shape 209"/>
        <p:cNvGrpSpPr/>
        <p:nvPr/>
      </p:nvGrpSpPr>
      <p:grpSpPr>
        <a:xfrm>
          <a:off x="0" y="0"/>
          <a:ext cx="0" cy="0"/>
          <a:chOff x="0" y="0"/>
          <a:chExt cx="0" cy="0"/>
        </a:xfrm>
      </p:grpSpPr>
      <p:sp>
        <p:nvSpPr>
          <p:cNvPr id="210" name="Shape 210"/>
          <p:cNvSpPr txBox="1">
            <a:spLocks noGrp="1"/>
          </p:cNvSpPr>
          <p:nvPr>
            <p:ph type="body" idx="1"/>
          </p:nvPr>
        </p:nvSpPr>
        <p:spPr>
          <a:xfrm>
            <a:off x="457200" y="4406309"/>
            <a:ext cx="8229600" cy="519600"/>
          </a:xfrm>
          <a:prstGeom prst="rect">
            <a:avLst/>
          </a:prstGeom>
        </p:spPr>
        <p:txBody>
          <a:bodyPr wrap="square" lIns="91425" tIns="91425" rIns="91425" bIns="91425" anchor="t" anchorCtr="0"/>
          <a:lstStyle>
            <a:lvl1pPr lvl="0" algn="ctr" rtl="0">
              <a:spcBef>
                <a:spcPts val="400"/>
              </a:spcBef>
              <a:buSzPct val="100000"/>
              <a:buNone/>
              <a:defRPr sz="1800"/>
            </a:lvl1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1"/>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3 column page">
    <p:spTree>
      <p:nvGrpSpPr>
        <p:cNvPr id="1" name="Shape 212"/>
        <p:cNvGrpSpPr/>
        <p:nvPr/>
      </p:nvGrpSpPr>
      <p:grpSpPr>
        <a:xfrm>
          <a:off x="0" y="0"/>
          <a:ext cx="0" cy="0"/>
          <a:chOff x="0" y="0"/>
          <a:chExt cx="0" cy="0"/>
        </a:xfrm>
      </p:grpSpPr>
      <p:sp>
        <p:nvSpPr>
          <p:cNvPr id="213" name="Shape 213"/>
          <p:cNvSpPr/>
          <p:nvPr/>
        </p:nvSpPr>
        <p:spPr>
          <a:xfrm>
            <a:off x="169975" y="2611399"/>
            <a:ext cx="2814000" cy="1807799"/>
          </a:xfrm>
          <a:prstGeom prst="rect">
            <a:avLst/>
          </a:prstGeom>
          <a:solidFill>
            <a:srgbClr val="F3F3F3"/>
          </a:solidFill>
          <a:ln>
            <a:noFill/>
          </a:ln>
        </p:spPr>
        <p:txBody>
          <a:bodyPr wrap="square" lIns="91425" tIns="91425" rIns="91425" bIns="91425" anchor="ctr" anchorCtr="0">
            <a:noAutofit/>
          </a:bodyPr>
          <a:lstStyle/>
          <a:p>
            <a:pPr lvl="0" rtl="0">
              <a:spcBef>
                <a:spcPts val="0"/>
              </a:spcBef>
              <a:buNone/>
            </a:pPr>
            <a:endParaRPr sz="1400"/>
          </a:p>
        </p:txBody>
      </p:sp>
      <p:sp>
        <p:nvSpPr>
          <p:cNvPr id="214" name="Shape 214"/>
          <p:cNvSpPr/>
          <p:nvPr/>
        </p:nvSpPr>
        <p:spPr>
          <a:xfrm>
            <a:off x="3165000" y="2611399"/>
            <a:ext cx="2814000" cy="1807799"/>
          </a:xfrm>
          <a:prstGeom prst="rect">
            <a:avLst/>
          </a:prstGeom>
          <a:solidFill>
            <a:srgbClr val="F3F3F3"/>
          </a:solidFill>
          <a:ln>
            <a:noFill/>
          </a:ln>
        </p:spPr>
        <p:txBody>
          <a:bodyPr wrap="square" lIns="91425" tIns="91425" rIns="91425" bIns="91425" anchor="ctr" anchorCtr="0">
            <a:noAutofit/>
          </a:bodyPr>
          <a:lstStyle/>
          <a:p>
            <a:pPr lvl="0" rtl="0">
              <a:spcBef>
                <a:spcPts val="0"/>
              </a:spcBef>
              <a:buNone/>
            </a:pPr>
            <a:endParaRPr sz="1400"/>
          </a:p>
        </p:txBody>
      </p:sp>
      <p:sp>
        <p:nvSpPr>
          <p:cNvPr id="215" name="Shape 215"/>
          <p:cNvSpPr/>
          <p:nvPr/>
        </p:nvSpPr>
        <p:spPr>
          <a:xfrm>
            <a:off x="6151799" y="2611399"/>
            <a:ext cx="2813999" cy="1807799"/>
          </a:xfrm>
          <a:prstGeom prst="rect">
            <a:avLst/>
          </a:prstGeom>
          <a:solidFill>
            <a:srgbClr val="F3F3F3"/>
          </a:solidFill>
          <a:ln>
            <a:noFill/>
          </a:ln>
        </p:spPr>
        <p:txBody>
          <a:bodyPr wrap="square" lIns="91425" tIns="91425" rIns="91425" bIns="91425" anchor="ctr" anchorCtr="0">
            <a:noAutofit/>
          </a:bodyPr>
          <a:lstStyle/>
          <a:p>
            <a:pPr lvl="0" rtl="0">
              <a:spcBef>
                <a:spcPts val="0"/>
              </a:spcBef>
              <a:buNone/>
            </a:pPr>
            <a:endParaRPr sz="1400"/>
          </a:p>
        </p:txBody>
      </p:sp>
      <p:sp>
        <p:nvSpPr>
          <p:cNvPr id="216" name="Shape 216"/>
          <p:cNvSpPr/>
          <p:nvPr/>
        </p:nvSpPr>
        <p:spPr>
          <a:xfrm>
            <a:off x="169975" y="221875"/>
            <a:ext cx="2378100" cy="25800"/>
          </a:xfrm>
          <a:prstGeom prst="rect">
            <a:avLst/>
          </a:prstGeom>
          <a:solidFill>
            <a:srgbClr val="5C6BC0"/>
          </a:solidFill>
          <a:ln>
            <a:noFill/>
          </a:ln>
        </p:spPr>
        <p:txBody>
          <a:bodyPr wrap="square" lIns="91425" tIns="91425" rIns="91425" bIns="91425" anchor="ctr" anchorCtr="0">
            <a:noAutofit/>
          </a:bodyPr>
          <a:lstStyle/>
          <a:p>
            <a:pPr lvl="0" rtl="0">
              <a:spcBef>
                <a:spcPts val="0"/>
              </a:spcBef>
              <a:buNone/>
            </a:pPr>
            <a:endParaRPr sz="1400"/>
          </a:p>
        </p:txBody>
      </p:sp>
      <p:sp>
        <p:nvSpPr>
          <p:cNvPr id="217" name="Shape 217"/>
          <p:cNvSpPr txBox="1">
            <a:spLocks noGrp="1"/>
          </p:cNvSpPr>
          <p:nvPr>
            <p:ph type="title"/>
          </p:nvPr>
        </p:nvSpPr>
        <p:spPr>
          <a:xfrm>
            <a:off x="91974" y="260049"/>
            <a:ext cx="2970000" cy="322799"/>
          </a:xfrm>
          <a:prstGeom prst="rect">
            <a:avLst/>
          </a:prstGeom>
        </p:spPr>
        <p:txBody>
          <a:bodyPr wrap="square" lIns="91425" tIns="91425" rIns="91425" bIns="91425" anchor="b" anchorCtr="0"/>
          <a:lstStyle>
            <a:lvl1pPr lvl="0" rtl="0">
              <a:spcBef>
                <a:spcPts val="0"/>
              </a:spcBef>
              <a:buNone/>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218" name="Shape 218"/>
          <p:cNvSpPr txBox="1">
            <a:spLocks noGrp="1"/>
          </p:cNvSpPr>
          <p:nvPr>
            <p:ph type="subTitle" idx="1"/>
          </p:nvPr>
        </p:nvSpPr>
        <p:spPr>
          <a:xfrm>
            <a:off x="93775" y="930075"/>
            <a:ext cx="2662500" cy="394500"/>
          </a:xfrm>
          <a:prstGeom prst="rect">
            <a:avLst/>
          </a:prstGeom>
        </p:spPr>
        <p:txBody>
          <a:bodyPr wrap="square" lIns="91425" tIns="91425" rIns="91425" bIns="91425" anchor="t" anchorCtr="0"/>
          <a:lstStyle>
            <a:lvl1pPr lvl="0" rtl="0">
              <a:spcBef>
                <a:spcPts val="0"/>
              </a:spcBef>
              <a:buNone/>
              <a:defRPr sz="1200">
                <a:solidFill>
                  <a:srgbClr val="434343"/>
                </a:solidFill>
                <a:latin typeface="Roboto"/>
                <a:ea typeface="Roboto"/>
                <a:cs typeface="Roboto"/>
                <a:sym typeface="Roboto"/>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219" name="Shape 219"/>
          <p:cNvSpPr txBox="1">
            <a:spLocks noGrp="1"/>
          </p:cNvSpPr>
          <p:nvPr>
            <p:ph type="subTitle" idx="2"/>
          </p:nvPr>
        </p:nvSpPr>
        <p:spPr>
          <a:xfrm>
            <a:off x="3077037" y="930075"/>
            <a:ext cx="2662500" cy="394500"/>
          </a:xfrm>
          <a:prstGeom prst="rect">
            <a:avLst/>
          </a:prstGeom>
        </p:spPr>
        <p:txBody>
          <a:bodyPr wrap="square" lIns="91425" tIns="91425" rIns="91425" bIns="91425" anchor="t" anchorCtr="0"/>
          <a:lstStyle>
            <a:lvl1pPr lvl="0" rtl="0">
              <a:spcBef>
                <a:spcPts val="0"/>
              </a:spcBef>
              <a:buNone/>
              <a:defRPr sz="1200">
                <a:solidFill>
                  <a:srgbClr val="434343"/>
                </a:solidFill>
                <a:latin typeface="Roboto"/>
                <a:ea typeface="Roboto"/>
                <a:cs typeface="Roboto"/>
                <a:sym typeface="Roboto"/>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220" name="Shape 220"/>
          <p:cNvSpPr txBox="1">
            <a:spLocks noGrp="1"/>
          </p:cNvSpPr>
          <p:nvPr>
            <p:ph type="subTitle" idx="3"/>
          </p:nvPr>
        </p:nvSpPr>
        <p:spPr>
          <a:xfrm>
            <a:off x="6060312" y="930075"/>
            <a:ext cx="2662500" cy="394500"/>
          </a:xfrm>
          <a:prstGeom prst="rect">
            <a:avLst/>
          </a:prstGeom>
        </p:spPr>
        <p:txBody>
          <a:bodyPr wrap="square" lIns="91425" tIns="91425" rIns="91425" bIns="91425" anchor="t" anchorCtr="0"/>
          <a:lstStyle>
            <a:lvl1pPr lvl="0" rtl="0">
              <a:spcBef>
                <a:spcPts val="0"/>
              </a:spcBef>
              <a:buNone/>
              <a:defRPr sz="1200">
                <a:solidFill>
                  <a:srgbClr val="434343"/>
                </a:solidFill>
                <a:latin typeface="Roboto"/>
                <a:ea typeface="Roboto"/>
                <a:cs typeface="Roboto"/>
                <a:sym typeface="Roboto"/>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221" name="Shape 221"/>
          <p:cNvSpPr txBox="1">
            <a:spLocks noGrp="1"/>
          </p:cNvSpPr>
          <p:nvPr>
            <p:ph type="subTitle" idx="4"/>
          </p:nvPr>
        </p:nvSpPr>
        <p:spPr>
          <a:xfrm>
            <a:off x="93775" y="1205724"/>
            <a:ext cx="2662500" cy="1405800"/>
          </a:xfrm>
          <a:prstGeom prst="rect">
            <a:avLst/>
          </a:prstGeom>
        </p:spPr>
        <p:txBody>
          <a:bodyPr wrap="square" lIns="91425" tIns="91425" rIns="91425" bIns="91425" anchor="t" anchorCtr="0"/>
          <a:lstStyle>
            <a:lvl1pPr lvl="0" rtl="0">
              <a:spcBef>
                <a:spcPts val="0"/>
              </a:spcBef>
              <a:buNone/>
              <a:defRPr sz="1000">
                <a:solidFill>
                  <a:srgbClr val="666666"/>
                </a:solidFill>
                <a:latin typeface="Roboto"/>
                <a:ea typeface="Roboto"/>
                <a:cs typeface="Roboto"/>
                <a:sym typeface="Roboto"/>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222" name="Shape 222"/>
          <p:cNvSpPr txBox="1">
            <a:spLocks noGrp="1"/>
          </p:cNvSpPr>
          <p:nvPr>
            <p:ph type="subTitle" idx="5"/>
          </p:nvPr>
        </p:nvSpPr>
        <p:spPr>
          <a:xfrm>
            <a:off x="3077050" y="1205724"/>
            <a:ext cx="2662500" cy="1405800"/>
          </a:xfrm>
          <a:prstGeom prst="rect">
            <a:avLst/>
          </a:prstGeom>
        </p:spPr>
        <p:txBody>
          <a:bodyPr wrap="square" lIns="91425" tIns="91425" rIns="91425" bIns="91425" anchor="t" anchorCtr="0"/>
          <a:lstStyle>
            <a:lvl1pPr lvl="0" rtl="0">
              <a:spcBef>
                <a:spcPts val="0"/>
              </a:spcBef>
              <a:buNone/>
              <a:defRPr sz="1000">
                <a:solidFill>
                  <a:srgbClr val="666666"/>
                </a:solidFill>
                <a:latin typeface="Roboto"/>
                <a:ea typeface="Roboto"/>
                <a:cs typeface="Roboto"/>
                <a:sym typeface="Roboto"/>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223" name="Shape 223"/>
          <p:cNvSpPr txBox="1">
            <a:spLocks noGrp="1"/>
          </p:cNvSpPr>
          <p:nvPr>
            <p:ph type="subTitle" idx="6"/>
          </p:nvPr>
        </p:nvSpPr>
        <p:spPr>
          <a:xfrm>
            <a:off x="6060325" y="1205724"/>
            <a:ext cx="2662500" cy="1405800"/>
          </a:xfrm>
          <a:prstGeom prst="rect">
            <a:avLst/>
          </a:prstGeom>
        </p:spPr>
        <p:txBody>
          <a:bodyPr wrap="square" lIns="91425" tIns="91425" rIns="91425" bIns="91425" anchor="t" anchorCtr="0"/>
          <a:lstStyle>
            <a:lvl1pPr lvl="0" rtl="0">
              <a:spcBef>
                <a:spcPts val="0"/>
              </a:spcBef>
              <a:buNone/>
              <a:defRPr sz="1000">
                <a:solidFill>
                  <a:srgbClr val="666666"/>
                </a:solidFill>
                <a:latin typeface="Roboto"/>
                <a:ea typeface="Roboto"/>
                <a:cs typeface="Roboto"/>
                <a:sym typeface="Roboto"/>
              </a:defRPr>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_AND_BODY_1">
    <p:spTree>
      <p:nvGrpSpPr>
        <p:cNvPr id="1" name="Shape 224"/>
        <p:cNvGrpSpPr/>
        <p:nvPr/>
      </p:nvGrpSpPr>
      <p:grpSpPr>
        <a:xfrm>
          <a:off x="0" y="0"/>
          <a:ext cx="0" cy="0"/>
          <a:chOff x="0" y="0"/>
          <a:chExt cx="0" cy="0"/>
        </a:xfrm>
      </p:grpSpPr>
      <p:sp>
        <p:nvSpPr>
          <p:cNvPr id="225" name="Shape 225"/>
          <p:cNvSpPr txBox="1">
            <a:spLocks noGrp="1"/>
          </p:cNvSpPr>
          <p:nvPr>
            <p:ph type="title"/>
          </p:nvPr>
        </p:nvSpPr>
        <p:spPr>
          <a:xfrm>
            <a:off x="457200" y="205978"/>
            <a:ext cx="8229600" cy="857400"/>
          </a:xfrm>
          <a:prstGeom prst="rect">
            <a:avLst/>
          </a:prstGeom>
        </p:spPr>
        <p:txBody>
          <a:bodyPr wrap="square" lIns="91425" tIns="91425" rIns="91425" bIns="91425" anchor="b" anchorCtr="0"/>
          <a:lstStyle>
            <a:lvl1pPr lvl="0" rtl="0">
              <a:spcBef>
                <a:spcPts val="0"/>
              </a:spcBef>
              <a:buClr>
                <a:srgbClr val="434343"/>
              </a:buClr>
              <a:buSzPct val="100000"/>
              <a:buFont typeface="Open Sans"/>
              <a:defRPr sz="2600" b="0">
                <a:solidFill>
                  <a:srgbClr val="434343"/>
                </a:solidFill>
                <a:latin typeface="Open Sans"/>
                <a:ea typeface="Open Sans"/>
                <a:cs typeface="Open Sans"/>
                <a:sym typeface="Open Sans"/>
              </a:defRPr>
            </a:lvl1pPr>
            <a:lvl2pPr lvl="1" rtl="0">
              <a:spcBef>
                <a:spcPts val="0"/>
              </a:spcBef>
              <a:buClr>
                <a:srgbClr val="434343"/>
              </a:buClr>
              <a:buSzPct val="100000"/>
              <a:defRPr sz="2600" b="0">
                <a:solidFill>
                  <a:srgbClr val="434343"/>
                </a:solidFill>
              </a:defRPr>
            </a:lvl2pPr>
            <a:lvl3pPr lvl="2" rtl="0">
              <a:spcBef>
                <a:spcPts val="0"/>
              </a:spcBef>
              <a:buClr>
                <a:srgbClr val="434343"/>
              </a:buClr>
              <a:buSzPct val="100000"/>
              <a:defRPr sz="2600" b="0">
                <a:solidFill>
                  <a:srgbClr val="434343"/>
                </a:solidFill>
              </a:defRPr>
            </a:lvl3pPr>
            <a:lvl4pPr lvl="3" rtl="0">
              <a:spcBef>
                <a:spcPts val="0"/>
              </a:spcBef>
              <a:buClr>
                <a:srgbClr val="434343"/>
              </a:buClr>
              <a:buSzPct val="100000"/>
              <a:defRPr sz="2600" b="0">
                <a:solidFill>
                  <a:srgbClr val="434343"/>
                </a:solidFill>
              </a:defRPr>
            </a:lvl4pPr>
            <a:lvl5pPr lvl="4" rtl="0">
              <a:spcBef>
                <a:spcPts val="0"/>
              </a:spcBef>
              <a:buClr>
                <a:srgbClr val="434343"/>
              </a:buClr>
              <a:buSzPct val="100000"/>
              <a:defRPr sz="2600" b="0">
                <a:solidFill>
                  <a:srgbClr val="434343"/>
                </a:solidFill>
              </a:defRPr>
            </a:lvl5pPr>
            <a:lvl6pPr lvl="5" rtl="0">
              <a:spcBef>
                <a:spcPts val="0"/>
              </a:spcBef>
              <a:buClr>
                <a:srgbClr val="434343"/>
              </a:buClr>
              <a:buSzPct val="100000"/>
              <a:defRPr sz="2600" b="0">
                <a:solidFill>
                  <a:srgbClr val="434343"/>
                </a:solidFill>
              </a:defRPr>
            </a:lvl6pPr>
            <a:lvl7pPr lvl="6" rtl="0">
              <a:spcBef>
                <a:spcPts val="0"/>
              </a:spcBef>
              <a:buClr>
                <a:srgbClr val="434343"/>
              </a:buClr>
              <a:buSzPct val="100000"/>
              <a:defRPr sz="2600" b="0">
                <a:solidFill>
                  <a:srgbClr val="434343"/>
                </a:solidFill>
              </a:defRPr>
            </a:lvl7pPr>
            <a:lvl8pPr lvl="7" rtl="0">
              <a:spcBef>
                <a:spcPts val="0"/>
              </a:spcBef>
              <a:buClr>
                <a:srgbClr val="434343"/>
              </a:buClr>
              <a:buSzPct val="100000"/>
              <a:defRPr sz="2600" b="0">
                <a:solidFill>
                  <a:srgbClr val="434343"/>
                </a:solidFill>
              </a:defRPr>
            </a:lvl8pPr>
            <a:lvl9pPr lvl="8" rtl="0">
              <a:spcBef>
                <a:spcPts val="0"/>
              </a:spcBef>
              <a:buClr>
                <a:srgbClr val="434343"/>
              </a:buClr>
              <a:buSzPct val="100000"/>
              <a:defRPr sz="2600" b="0">
                <a:solidFill>
                  <a:srgbClr val="434343"/>
                </a:solidFill>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457200" y="205979"/>
            <a:ext cx="8229600" cy="857400"/>
          </a:xfrm>
          <a:prstGeom prst="rect">
            <a:avLst/>
          </a:prstGeom>
          <a:noFill/>
          <a:ln>
            <a:noFill/>
          </a:ln>
        </p:spPr>
        <p:txBody>
          <a:bodyPr wrap="square" lIns="91425" tIns="91425" rIns="91425" bIns="91425" anchor="ctr" anchorCtr="0"/>
          <a:lstStyle>
            <a:lvl1pPr lvl="0" algn="ctr" rtl="0">
              <a:spcBef>
                <a:spcPts val="0"/>
              </a:spcBef>
              <a:buClr>
                <a:schemeClr val="dk1"/>
              </a:buClr>
              <a:buFont typeface="Calibri"/>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28" name="Shape 228"/>
          <p:cNvSpPr txBox="1">
            <a:spLocks noGrp="1"/>
          </p:cNvSpPr>
          <p:nvPr>
            <p:ph type="body" idx="1"/>
          </p:nvPr>
        </p:nvSpPr>
        <p:spPr>
          <a:xfrm>
            <a:off x="457200" y="1200150"/>
            <a:ext cx="8229600" cy="3394500"/>
          </a:xfrm>
          <a:prstGeom prst="rect">
            <a:avLst/>
          </a:prstGeom>
          <a:noFill/>
          <a:ln>
            <a:noFill/>
          </a:ln>
        </p:spPr>
        <p:txBody>
          <a:bodyPr wrap="square" lIns="91425" tIns="91425" rIns="91425" bIns="91425" anchor="t" anchorCtr="0"/>
          <a:lstStyle>
            <a:lvl1pPr marL="342900" lvl="0" indent="-139700" algn="l" rtl="0">
              <a:spcBef>
                <a:spcPts val="600"/>
              </a:spcBef>
              <a:buClr>
                <a:schemeClr val="dk1"/>
              </a:buClr>
              <a:buFont typeface="Calibri"/>
              <a:buChar char="•"/>
              <a:defRPr/>
            </a:lvl1pPr>
            <a:lvl2pPr marL="749300" lvl="1" indent="-114300" algn="l" rtl="0">
              <a:spcBef>
                <a:spcPts val="600"/>
              </a:spcBef>
              <a:buClr>
                <a:schemeClr val="dk1"/>
              </a:buClr>
              <a:buFont typeface="Calibri"/>
              <a:buChar char="–"/>
              <a:defRPr/>
            </a:lvl2pPr>
            <a:lvl3pPr marL="1143000" lvl="2" indent="-76200" algn="l" rtl="0">
              <a:spcBef>
                <a:spcPts val="500"/>
              </a:spcBef>
              <a:buClr>
                <a:schemeClr val="dk1"/>
              </a:buClr>
              <a:buFont typeface="Calibri"/>
              <a:buChar char="•"/>
              <a:defRPr/>
            </a:lvl3pPr>
            <a:lvl4pPr marL="1600200" lvl="3" indent="-101600" algn="l" rtl="0">
              <a:spcBef>
                <a:spcPts val="400"/>
              </a:spcBef>
              <a:buClr>
                <a:schemeClr val="dk1"/>
              </a:buClr>
              <a:buFont typeface="Calibri"/>
              <a:buChar char="–"/>
              <a:defRPr/>
            </a:lvl4pPr>
            <a:lvl5pPr marL="2057400" lvl="4" indent="-101600" algn="l" rtl="0">
              <a:spcBef>
                <a:spcPts val="400"/>
              </a:spcBef>
              <a:buClr>
                <a:schemeClr val="dk1"/>
              </a:buClr>
              <a:buFont typeface="Calibri"/>
              <a:buChar char="»"/>
              <a:defRPr/>
            </a:lvl5pPr>
            <a:lvl6pPr marL="2514600" lvl="5" indent="-101600" algn="l" rtl="0">
              <a:spcBef>
                <a:spcPts val="400"/>
              </a:spcBef>
              <a:buClr>
                <a:schemeClr val="dk1"/>
              </a:buClr>
              <a:buFont typeface="Calibri"/>
              <a:buChar char="•"/>
              <a:defRPr/>
            </a:lvl6pPr>
            <a:lvl7pPr marL="2971800" lvl="6" indent="-101600" algn="l" rtl="0">
              <a:spcBef>
                <a:spcPts val="400"/>
              </a:spcBef>
              <a:buClr>
                <a:schemeClr val="dk1"/>
              </a:buClr>
              <a:buFont typeface="Calibri"/>
              <a:buChar char="•"/>
              <a:defRPr/>
            </a:lvl7pPr>
            <a:lvl8pPr marL="3429000" lvl="7" indent="-101600" algn="l" rtl="0">
              <a:spcBef>
                <a:spcPts val="400"/>
              </a:spcBef>
              <a:buClr>
                <a:schemeClr val="dk1"/>
              </a:buClr>
              <a:buFont typeface="Calibri"/>
              <a:buChar char="•"/>
              <a:defRPr/>
            </a:lvl8pPr>
            <a:lvl9pPr marL="3886200" lvl="8" indent="-101600" algn="l" rtl="0">
              <a:spcBef>
                <a:spcPts val="400"/>
              </a:spcBef>
              <a:buClr>
                <a:schemeClr val="dk1"/>
              </a:buClr>
              <a:buFont typeface="Calibri"/>
              <a:buChar char="•"/>
              <a:defRPr/>
            </a:lvl9pPr>
          </a:lstStyle>
          <a:p>
            <a:endParaRPr/>
          </a:p>
        </p:txBody>
      </p:sp>
      <p:sp>
        <p:nvSpPr>
          <p:cNvPr id="229" name="Shape 229"/>
          <p:cNvSpPr txBox="1">
            <a:spLocks noGrp="1"/>
          </p:cNvSpPr>
          <p:nvPr>
            <p:ph type="dt" idx="10"/>
          </p:nvPr>
        </p:nvSpPr>
        <p:spPr>
          <a:xfrm>
            <a:off x="457200" y="4767263"/>
            <a:ext cx="2133600" cy="273900"/>
          </a:xfrm>
          <a:prstGeom prst="rect">
            <a:avLst/>
          </a:prstGeom>
          <a:noFill/>
          <a:ln>
            <a:noFill/>
          </a:ln>
        </p:spPr>
        <p:txBody>
          <a:bodyPr wrap="square" lIns="91425" tIns="91425" rIns="91425" bIns="91425" anchor="ctr" anchorCtr="0"/>
          <a:lstStyle>
            <a:lvl1pPr marL="0" marR="0" lvl="0" indent="0" algn="l" rtl="0">
              <a:spcBef>
                <a:spcPts val="0"/>
              </a:spcBef>
              <a:buSzPct val="100000"/>
              <a:defRPr sz="1400"/>
            </a:lvl1pPr>
            <a:lvl2pPr marL="457200" marR="0" lvl="1" indent="0" algn="l" rtl="0">
              <a:spcBef>
                <a:spcPts val="0"/>
              </a:spcBef>
              <a:buSzPct val="100000"/>
              <a:defRPr sz="1400"/>
            </a:lvl2pPr>
            <a:lvl3pPr marL="914400" marR="0" lvl="2" indent="0" algn="l" rtl="0">
              <a:spcBef>
                <a:spcPts val="0"/>
              </a:spcBef>
              <a:buSzPct val="100000"/>
              <a:defRPr sz="1400"/>
            </a:lvl3pPr>
            <a:lvl4pPr marL="1371600" marR="0" lvl="3" indent="0" algn="l" rtl="0">
              <a:spcBef>
                <a:spcPts val="0"/>
              </a:spcBef>
              <a:buSzPct val="100000"/>
              <a:defRPr sz="1400"/>
            </a:lvl4pPr>
            <a:lvl5pPr marL="1828800" marR="0" lvl="4" indent="0" algn="l" rtl="0">
              <a:spcBef>
                <a:spcPts val="0"/>
              </a:spcBef>
              <a:buSzPct val="100000"/>
              <a:defRPr sz="1400"/>
            </a:lvl5pPr>
            <a:lvl6pPr marL="2286000" marR="0" lvl="5" indent="0" algn="l" rtl="0">
              <a:spcBef>
                <a:spcPts val="0"/>
              </a:spcBef>
              <a:buSzPct val="100000"/>
              <a:defRPr sz="1400"/>
            </a:lvl6pPr>
            <a:lvl7pPr marL="2743200" marR="0" lvl="6" indent="0" algn="l" rtl="0">
              <a:spcBef>
                <a:spcPts val="0"/>
              </a:spcBef>
              <a:buSzPct val="100000"/>
              <a:defRPr sz="1400"/>
            </a:lvl7pPr>
            <a:lvl8pPr marL="3200400" marR="0" lvl="7" indent="0" algn="l" rtl="0">
              <a:spcBef>
                <a:spcPts val="0"/>
              </a:spcBef>
              <a:buSzPct val="100000"/>
              <a:defRPr sz="1400"/>
            </a:lvl8pPr>
            <a:lvl9pPr marL="3657600" marR="0" lvl="8" indent="0" algn="l" rtl="0">
              <a:spcBef>
                <a:spcPts val="0"/>
              </a:spcBef>
              <a:buSzPct val="100000"/>
              <a:defRPr sz="1400"/>
            </a:lvl9pPr>
          </a:lstStyle>
          <a:p>
            <a:endParaRPr/>
          </a:p>
        </p:txBody>
      </p:sp>
      <p:sp>
        <p:nvSpPr>
          <p:cNvPr id="230" name="Shape 230"/>
          <p:cNvSpPr txBox="1">
            <a:spLocks noGrp="1"/>
          </p:cNvSpPr>
          <p:nvPr>
            <p:ph type="ftr" idx="11"/>
          </p:nvPr>
        </p:nvSpPr>
        <p:spPr>
          <a:xfrm>
            <a:off x="3124200" y="4767263"/>
            <a:ext cx="2895600" cy="273900"/>
          </a:xfrm>
          <a:prstGeom prst="rect">
            <a:avLst/>
          </a:prstGeom>
          <a:noFill/>
          <a:ln>
            <a:noFill/>
          </a:ln>
        </p:spPr>
        <p:txBody>
          <a:bodyPr wrap="square" lIns="91425" tIns="91425" rIns="91425" bIns="91425" anchor="ctr" anchorCtr="0"/>
          <a:lstStyle>
            <a:lvl1pPr marL="0" marR="0" lvl="0" indent="0" algn="ctr" rtl="0">
              <a:spcBef>
                <a:spcPts val="0"/>
              </a:spcBef>
              <a:buSzPct val="100000"/>
              <a:defRPr sz="1400"/>
            </a:lvl1pPr>
            <a:lvl2pPr marL="457200" marR="0" lvl="1" indent="0" algn="l" rtl="0">
              <a:spcBef>
                <a:spcPts val="0"/>
              </a:spcBef>
              <a:buSzPct val="100000"/>
              <a:defRPr sz="1400"/>
            </a:lvl2pPr>
            <a:lvl3pPr marL="914400" marR="0" lvl="2" indent="0" algn="l" rtl="0">
              <a:spcBef>
                <a:spcPts val="0"/>
              </a:spcBef>
              <a:buSzPct val="100000"/>
              <a:defRPr sz="1400"/>
            </a:lvl3pPr>
            <a:lvl4pPr marL="1371600" marR="0" lvl="3" indent="0" algn="l" rtl="0">
              <a:spcBef>
                <a:spcPts val="0"/>
              </a:spcBef>
              <a:buSzPct val="100000"/>
              <a:defRPr sz="1400"/>
            </a:lvl4pPr>
            <a:lvl5pPr marL="1828800" marR="0" lvl="4" indent="0" algn="l" rtl="0">
              <a:spcBef>
                <a:spcPts val="0"/>
              </a:spcBef>
              <a:buSzPct val="100000"/>
              <a:defRPr sz="1400"/>
            </a:lvl5pPr>
            <a:lvl6pPr marL="2286000" marR="0" lvl="5" indent="0" algn="l" rtl="0">
              <a:spcBef>
                <a:spcPts val="0"/>
              </a:spcBef>
              <a:buSzPct val="100000"/>
              <a:defRPr sz="1400"/>
            </a:lvl6pPr>
            <a:lvl7pPr marL="2743200" marR="0" lvl="6" indent="0" algn="l" rtl="0">
              <a:spcBef>
                <a:spcPts val="0"/>
              </a:spcBef>
              <a:buSzPct val="100000"/>
              <a:defRPr sz="1400"/>
            </a:lvl7pPr>
            <a:lvl8pPr marL="3200400" marR="0" lvl="7" indent="0" algn="l" rtl="0">
              <a:spcBef>
                <a:spcPts val="0"/>
              </a:spcBef>
              <a:buSzPct val="100000"/>
              <a:defRPr sz="1400"/>
            </a:lvl8pPr>
            <a:lvl9pPr marL="3657600" marR="0" lvl="8" indent="0" algn="l" rtl="0">
              <a:spcBef>
                <a:spcPts val="0"/>
              </a:spcBef>
              <a:buSzPct val="100000"/>
              <a:defRPr sz="1400"/>
            </a:lvl9pPr>
          </a:lstStyle>
          <a:p>
            <a:endParaRPr/>
          </a:p>
        </p:txBody>
      </p:sp>
      <p:sp>
        <p:nvSpPr>
          <p:cNvPr id="231" name="Shape 231"/>
          <p:cNvSpPr txBox="1">
            <a:spLocks noGrp="1"/>
          </p:cNvSpPr>
          <p:nvPr>
            <p:ph type="sldNum" idx="12"/>
          </p:nvPr>
        </p:nvSpPr>
        <p:spPr>
          <a:xfrm>
            <a:off x="6553200" y="4767263"/>
            <a:ext cx="2133600" cy="273900"/>
          </a:xfrm>
          <a:prstGeom prst="rect">
            <a:avLst/>
          </a:prstGeom>
          <a:noFill/>
          <a:ln>
            <a:noFill/>
          </a:ln>
        </p:spPr>
        <p:txBody>
          <a:bodyPr wrap="square" lIns="91425" tIns="91425" rIns="91425" bIns="91425" anchor="ctr" anchorCtr="0">
            <a:noAutofit/>
          </a:bodyPr>
          <a:lstStyle/>
          <a:p>
            <a:pPr marL="0" marR="0" lvl="0" indent="-88900" algn="r" rtl="0">
              <a:spcBef>
                <a:spcPts val="0"/>
              </a:spcBef>
            </a:pPr>
            <a:endParaRPr sz="1400"/>
          </a:p>
          <a:p>
            <a:pPr marL="457200" marR="0" lvl="1" indent="-88900" algn="l" rtl="0">
              <a:spcBef>
                <a:spcPts val="0"/>
              </a:spcBef>
            </a:pPr>
            <a:endParaRPr sz="1400"/>
          </a:p>
          <a:p>
            <a:pPr marL="914400" marR="0" lvl="2" indent="-88900" algn="l" rtl="0">
              <a:spcBef>
                <a:spcPts val="0"/>
              </a:spcBef>
            </a:pPr>
            <a:endParaRPr sz="1400"/>
          </a:p>
          <a:p>
            <a:pPr marL="1371600" marR="0" lvl="3" indent="-88900" algn="l" rtl="0">
              <a:spcBef>
                <a:spcPts val="0"/>
              </a:spcBef>
            </a:pPr>
            <a:endParaRPr sz="1400"/>
          </a:p>
          <a:p>
            <a:pPr marL="1828800" marR="0" lvl="4" indent="-88900" algn="l" rtl="0">
              <a:spcBef>
                <a:spcPts val="0"/>
              </a:spcBef>
            </a:pPr>
            <a:endParaRPr sz="1400"/>
          </a:p>
          <a:p>
            <a:pPr marL="2286000" marR="0" lvl="5" indent="-88900" algn="l" rtl="0">
              <a:spcBef>
                <a:spcPts val="0"/>
              </a:spcBef>
            </a:pPr>
            <a:endParaRPr sz="1400"/>
          </a:p>
          <a:p>
            <a:pPr marL="2743200" marR="0" lvl="6" indent="-88900" algn="l" rtl="0">
              <a:spcBef>
                <a:spcPts val="0"/>
              </a:spcBef>
            </a:pPr>
            <a:endParaRPr sz="1400"/>
          </a:p>
          <a:p>
            <a:pPr marL="3200400" marR="0" lvl="7" indent="-88900" algn="l" rtl="0">
              <a:spcBef>
                <a:spcPts val="0"/>
              </a:spcBef>
            </a:pPr>
            <a:endParaRPr sz="1400"/>
          </a:p>
          <a:p>
            <a:pPr marL="3657600" marR="0" lvl="8" indent="-88900" algn="l" rtl="0">
              <a:spcBef>
                <a:spcPts val="0"/>
              </a:spcBef>
            </a:pPr>
            <a:endParaRPr sz="140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Title Only 1">
    <p:spTree>
      <p:nvGrpSpPr>
        <p:cNvPr id="1" name="Shape 232"/>
        <p:cNvGrpSpPr/>
        <p:nvPr/>
      </p:nvGrpSpPr>
      <p:grpSpPr>
        <a:xfrm>
          <a:off x="0" y="0"/>
          <a:ext cx="0" cy="0"/>
          <a:chOff x="0" y="0"/>
          <a:chExt cx="0" cy="0"/>
        </a:xfrm>
      </p:grpSpPr>
      <p:sp>
        <p:nvSpPr>
          <p:cNvPr id="233" name="Shape 233"/>
          <p:cNvSpPr/>
          <p:nvPr/>
        </p:nvSpPr>
        <p:spPr>
          <a:xfrm>
            <a:off x="7735224" y="4891896"/>
            <a:ext cx="206100" cy="27600"/>
          </a:xfrm>
          <a:prstGeom prst="rect">
            <a:avLst/>
          </a:prstGeom>
          <a:solidFill>
            <a:schemeClr val="accent1"/>
          </a:solidFill>
          <a:ln>
            <a:noFill/>
          </a:ln>
        </p:spPr>
        <p:txBody>
          <a:bodyPr wrap="square" lIns="91425" tIns="45700" rIns="91425" bIns="45700" anchor="t" anchorCtr="0">
            <a:noAutofit/>
          </a:bodyPr>
          <a:lstStyle/>
          <a:p>
            <a:pPr lvl="0">
              <a:spcBef>
                <a:spcPts val="0"/>
              </a:spcBef>
              <a:buNone/>
            </a:pPr>
            <a:endParaRPr/>
          </a:p>
        </p:txBody>
      </p:sp>
      <p:sp>
        <p:nvSpPr>
          <p:cNvPr id="234" name="Shape 234"/>
          <p:cNvSpPr/>
          <p:nvPr/>
        </p:nvSpPr>
        <p:spPr>
          <a:xfrm>
            <a:off x="8351255" y="4891896"/>
            <a:ext cx="204900" cy="27600"/>
          </a:xfrm>
          <a:prstGeom prst="rect">
            <a:avLst/>
          </a:prstGeom>
          <a:solidFill>
            <a:schemeClr val="accent4"/>
          </a:solidFill>
          <a:ln>
            <a:noFill/>
          </a:ln>
        </p:spPr>
        <p:txBody>
          <a:bodyPr wrap="square" lIns="91425" tIns="45700" rIns="91425" bIns="45700" anchor="t" anchorCtr="0">
            <a:noAutofit/>
          </a:bodyPr>
          <a:lstStyle/>
          <a:p>
            <a:pPr lvl="0">
              <a:spcBef>
                <a:spcPts val="0"/>
              </a:spcBef>
              <a:buNone/>
            </a:pPr>
            <a:endParaRPr/>
          </a:p>
        </p:txBody>
      </p:sp>
      <p:sp>
        <p:nvSpPr>
          <p:cNvPr id="235" name="Shape 235"/>
          <p:cNvSpPr/>
          <p:nvPr/>
        </p:nvSpPr>
        <p:spPr>
          <a:xfrm>
            <a:off x="8556285" y="4891896"/>
            <a:ext cx="206100" cy="27600"/>
          </a:xfrm>
          <a:prstGeom prst="rect">
            <a:avLst/>
          </a:prstGeom>
          <a:solidFill>
            <a:srgbClr val="C9CDCD"/>
          </a:solidFill>
          <a:ln>
            <a:noFill/>
          </a:ln>
        </p:spPr>
        <p:txBody>
          <a:bodyPr wrap="square" lIns="91425" tIns="45700" rIns="91425" bIns="45700" anchor="t" anchorCtr="0">
            <a:noAutofit/>
          </a:bodyPr>
          <a:lstStyle/>
          <a:p>
            <a:pPr lvl="0">
              <a:spcBef>
                <a:spcPts val="0"/>
              </a:spcBef>
              <a:buNone/>
            </a:pPr>
            <a:endParaRPr/>
          </a:p>
        </p:txBody>
      </p:sp>
      <p:sp>
        <p:nvSpPr>
          <p:cNvPr id="236" name="Shape 236"/>
          <p:cNvSpPr/>
          <p:nvPr/>
        </p:nvSpPr>
        <p:spPr>
          <a:xfrm>
            <a:off x="7941345" y="4891896"/>
            <a:ext cx="206100" cy="27600"/>
          </a:xfrm>
          <a:prstGeom prst="rect">
            <a:avLst/>
          </a:prstGeom>
          <a:solidFill>
            <a:schemeClr val="accent2"/>
          </a:solidFill>
          <a:ln>
            <a:noFill/>
          </a:ln>
        </p:spPr>
        <p:txBody>
          <a:bodyPr wrap="square" lIns="91425" tIns="45700" rIns="91425" bIns="45700" anchor="t" anchorCtr="0">
            <a:noAutofit/>
          </a:bodyPr>
          <a:lstStyle/>
          <a:p>
            <a:pPr lvl="0">
              <a:spcBef>
                <a:spcPts val="0"/>
              </a:spcBef>
              <a:buNone/>
            </a:pPr>
            <a:endParaRPr/>
          </a:p>
        </p:txBody>
      </p:sp>
      <p:sp>
        <p:nvSpPr>
          <p:cNvPr id="237" name="Shape 237"/>
          <p:cNvSpPr/>
          <p:nvPr/>
        </p:nvSpPr>
        <p:spPr>
          <a:xfrm>
            <a:off x="8147466" y="4891896"/>
            <a:ext cx="204600" cy="27600"/>
          </a:xfrm>
          <a:prstGeom prst="rect">
            <a:avLst/>
          </a:prstGeom>
          <a:solidFill>
            <a:schemeClr val="accent3"/>
          </a:solidFill>
          <a:ln>
            <a:noFill/>
          </a:ln>
        </p:spPr>
        <p:txBody>
          <a:bodyPr wrap="square" lIns="91425" tIns="45700" rIns="91425" bIns="45700" anchor="t" anchorCtr="0">
            <a:noAutofit/>
          </a:bodyPr>
          <a:lstStyle/>
          <a:p>
            <a:pPr lvl="0">
              <a:spcBef>
                <a:spcPts val="0"/>
              </a:spcBef>
              <a:buNone/>
            </a:pPr>
            <a:endParaRPr/>
          </a:p>
        </p:txBody>
      </p:sp>
      <p:sp>
        <p:nvSpPr>
          <p:cNvPr id="238" name="Shape 238"/>
          <p:cNvSpPr txBox="1">
            <a:spLocks noGrp="1"/>
          </p:cNvSpPr>
          <p:nvPr>
            <p:ph type="title"/>
          </p:nvPr>
        </p:nvSpPr>
        <p:spPr>
          <a:xfrm>
            <a:off x="67777" y="9"/>
            <a:ext cx="8371200" cy="376799"/>
          </a:xfrm>
          <a:prstGeom prst="rect">
            <a:avLst/>
          </a:prstGeom>
          <a:noFill/>
          <a:ln>
            <a:noFill/>
          </a:ln>
        </p:spPr>
        <p:txBody>
          <a:bodyPr wrap="square" lIns="91425" tIns="91425" rIns="91425" bIns="91425" anchor="t" anchorCtr="0"/>
          <a:lstStyle>
            <a:lvl1pPr lvl="0" algn="l" rtl="0">
              <a:spcBef>
                <a:spcPts val="0"/>
              </a:spcBef>
              <a:buClr>
                <a:srgbClr val="666666"/>
              </a:buClr>
              <a:buSzPct val="100000"/>
              <a:buFont typeface="Open Sans"/>
              <a:buNone/>
              <a:defRPr sz="2400">
                <a:solidFill>
                  <a:srgbClr val="666666"/>
                </a:solidFill>
                <a:latin typeface="Open Sans"/>
                <a:ea typeface="Open Sans"/>
                <a:cs typeface="Open Sans"/>
                <a:sym typeface="Open Sans"/>
              </a:defRPr>
            </a:lvl1pPr>
            <a:lvl2pPr lvl="1" rtl="0">
              <a:spcBef>
                <a:spcPts val="0"/>
              </a:spcBef>
              <a:buClr>
                <a:srgbClr val="666666"/>
              </a:buClr>
              <a:buSzPct val="100000"/>
              <a:defRPr sz="2400">
                <a:solidFill>
                  <a:srgbClr val="666666"/>
                </a:solidFill>
              </a:defRPr>
            </a:lvl2pPr>
            <a:lvl3pPr lvl="2" rtl="0">
              <a:spcBef>
                <a:spcPts val="0"/>
              </a:spcBef>
              <a:buClr>
                <a:srgbClr val="666666"/>
              </a:buClr>
              <a:buSzPct val="100000"/>
              <a:defRPr sz="2400">
                <a:solidFill>
                  <a:srgbClr val="666666"/>
                </a:solidFill>
              </a:defRPr>
            </a:lvl3pPr>
            <a:lvl4pPr lvl="3" rtl="0">
              <a:spcBef>
                <a:spcPts val="0"/>
              </a:spcBef>
              <a:buClr>
                <a:srgbClr val="666666"/>
              </a:buClr>
              <a:buSzPct val="100000"/>
              <a:defRPr sz="2400">
                <a:solidFill>
                  <a:srgbClr val="666666"/>
                </a:solidFill>
              </a:defRPr>
            </a:lvl4pPr>
            <a:lvl5pPr lvl="4" rtl="0">
              <a:spcBef>
                <a:spcPts val="0"/>
              </a:spcBef>
              <a:buClr>
                <a:srgbClr val="666666"/>
              </a:buClr>
              <a:buSzPct val="100000"/>
              <a:defRPr sz="2400">
                <a:solidFill>
                  <a:srgbClr val="666666"/>
                </a:solidFill>
              </a:defRPr>
            </a:lvl5pPr>
            <a:lvl6pPr lvl="5" rtl="0">
              <a:spcBef>
                <a:spcPts val="0"/>
              </a:spcBef>
              <a:buClr>
                <a:srgbClr val="666666"/>
              </a:buClr>
              <a:buSzPct val="100000"/>
              <a:defRPr sz="2400">
                <a:solidFill>
                  <a:srgbClr val="666666"/>
                </a:solidFill>
              </a:defRPr>
            </a:lvl6pPr>
            <a:lvl7pPr lvl="6" rtl="0">
              <a:spcBef>
                <a:spcPts val="0"/>
              </a:spcBef>
              <a:buClr>
                <a:srgbClr val="666666"/>
              </a:buClr>
              <a:buSzPct val="100000"/>
              <a:defRPr sz="2400">
                <a:solidFill>
                  <a:srgbClr val="666666"/>
                </a:solidFill>
              </a:defRPr>
            </a:lvl7pPr>
            <a:lvl8pPr lvl="7" rtl="0">
              <a:spcBef>
                <a:spcPts val="0"/>
              </a:spcBef>
              <a:buClr>
                <a:srgbClr val="666666"/>
              </a:buClr>
              <a:buSzPct val="100000"/>
              <a:defRPr sz="2400">
                <a:solidFill>
                  <a:srgbClr val="666666"/>
                </a:solidFill>
              </a:defRPr>
            </a:lvl8pPr>
            <a:lvl9pPr lvl="8" rtl="0">
              <a:spcBef>
                <a:spcPts val="0"/>
              </a:spcBef>
              <a:buClr>
                <a:srgbClr val="666666"/>
              </a:buClr>
              <a:buSzPct val="100000"/>
              <a:defRPr sz="2400">
                <a:solidFill>
                  <a:srgbClr val="666666"/>
                </a:solidFill>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UI flow slide">
    <p:spTree>
      <p:nvGrpSpPr>
        <p:cNvPr id="1" name="Shape 239"/>
        <p:cNvGrpSpPr/>
        <p:nvPr/>
      </p:nvGrpSpPr>
      <p:grpSpPr>
        <a:xfrm>
          <a:off x="0" y="0"/>
          <a:ext cx="0" cy="0"/>
          <a:chOff x="0" y="0"/>
          <a:chExt cx="0" cy="0"/>
        </a:xfrm>
      </p:grpSpPr>
      <p:cxnSp>
        <p:nvCxnSpPr>
          <p:cNvPr id="240" name="Shape 240"/>
          <p:cNvCxnSpPr/>
          <p:nvPr/>
        </p:nvCxnSpPr>
        <p:spPr>
          <a:xfrm>
            <a:off x="1791474" y="301000"/>
            <a:ext cx="0" cy="4532400"/>
          </a:xfrm>
          <a:prstGeom prst="straightConnector1">
            <a:avLst/>
          </a:prstGeom>
          <a:noFill/>
          <a:ln w="9525" cap="flat" cmpd="sng">
            <a:solidFill>
              <a:srgbClr val="D9D9D9"/>
            </a:solidFill>
            <a:prstDash val="solid"/>
            <a:round/>
            <a:headEnd type="none" w="lg" len="lg"/>
            <a:tailEnd type="none" w="lg" len="lg"/>
          </a:ln>
        </p:spPr>
      </p:cxnSp>
      <p:cxnSp>
        <p:nvCxnSpPr>
          <p:cNvPr id="241" name="Shape 241"/>
          <p:cNvCxnSpPr/>
          <p:nvPr/>
        </p:nvCxnSpPr>
        <p:spPr>
          <a:xfrm rot="10800000">
            <a:off x="230450" y="3767375"/>
            <a:ext cx="1415100" cy="0"/>
          </a:xfrm>
          <a:prstGeom prst="straightConnector1">
            <a:avLst/>
          </a:prstGeom>
          <a:noFill/>
          <a:ln w="9525" cap="flat" cmpd="sng">
            <a:solidFill>
              <a:srgbClr val="D9D9D9"/>
            </a:solidFill>
            <a:prstDash val="solid"/>
            <a:round/>
            <a:headEnd type="none" w="lg" len="lg"/>
            <a:tailEnd type="none" w="lg" len="lg"/>
          </a:ln>
        </p:spPr>
      </p:cxnSp>
      <p:sp>
        <p:nvSpPr>
          <p:cNvPr id="242" name="Shape 242"/>
          <p:cNvSpPr txBox="1">
            <a:spLocks noGrp="1"/>
          </p:cNvSpPr>
          <p:nvPr>
            <p:ph type="subTitle" idx="1"/>
          </p:nvPr>
        </p:nvSpPr>
        <p:spPr>
          <a:xfrm>
            <a:off x="133824" y="3906850"/>
            <a:ext cx="1511699" cy="927300"/>
          </a:xfrm>
          <a:prstGeom prst="rect">
            <a:avLst/>
          </a:prstGeom>
        </p:spPr>
        <p:txBody>
          <a:bodyPr wrap="square" lIns="91425" tIns="91425" rIns="91425" bIns="91425" anchor="t" anchorCtr="0"/>
          <a:lstStyle>
            <a:lvl1pPr lvl="0" rtl="0">
              <a:spcBef>
                <a:spcPts val="0"/>
              </a:spcBef>
              <a:buClr>
                <a:schemeClr val="dk2"/>
              </a:buClr>
              <a:buSzPct val="100000"/>
              <a:buFont typeface="Helvetica Neue"/>
              <a:buNone/>
              <a:defRPr sz="1000">
                <a:solidFill>
                  <a:schemeClr val="dk2"/>
                </a:solidFill>
                <a:latin typeface="Helvetica Neue"/>
                <a:ea typeface="Helvetica Neue"/>
                <a:cs typeface="Helvetica Neue"/>
                <a:sym typeface="Helvetica Neue"/>
              </a:defRPr>
            </a:lvl1pPr>
            <a:lvl2pPr lvl="1" rtl="0">
              <a:spcBef>
                <a:spcPts val="0"/>
              </a:spcBef>
              <a:buClr>
                <a:schemeClr val="dk2"/>
              </a:buClr>
              <a:buSzPct val="100000"/>
              <a:buFont typeface="Helvetica Neue"/>
              <a:buNone/>
              <a:defRPr sz="1000">
                <a:solidFill>
                  <a:schemeClr val="dk2"/>
                </a:solidFill>
                <a:latin typeface="Helvetica Neue"/>
                <a:ea typeface="Helvetica Neue"/>
                <a:cs typeface="Helvetica Neue"/>
                <a:sym typeface="Helvetica Neue"/>
              </a:defRPr>
            </a:lvl2pPr>
            <a:lvl3pPr lvl="2" rtl="0">
              <a:spcBef>
                <a:spcPts val="0"/>
              </a:spcBef>
              <a:buClr>
                <a:schemeClr val="dk2"/>
              </a:buClr>
              <a:buSzPct val="100000"/>
              <a:buFont typeface="Helvetica Neue"/>
              <a:buNone/>
              <a:defRPr sz="1000">
                <a:solidFill>
                  <a:schemeClr val="dk2"/>
                </a:solidFill>
                <a:latin typeface="Helvetica Neue"/>
                <a:ea typeface="Helvetica Neue"/>
                <a:cs typeface="Helvetica Neue"/>
                <a:sym typeface="Helvetica Neue"/>
              </a:defRPr>
            </a:lvl3pPr>
            <a:lvl4pPr lvl="3" rtl="0">
              <a:spcBef>
                <a:spcPts val="0"/>
              </a:spcBef>
              <a:buClr>
                <a:schemeClr val="dk2"/>
              </a:buClr>
              <a:buSzPct val="100000"/>
              <a:buFont typeface="Helvetica Neue"/>
              <a:buNone/>
              <a:defRPr sz="1000">
                <a:solidFill>
                  <a:schemeClr val="dk2"/>
                </a:solidFill>
                <a:latin typeface="Helvetica Neue"/>
                <a:ea typeface="Helvetica Neue"/>
                <a:cs typeface="Helvetica Neue"/>
                <a:sym typeface="Helvetica Neue"/>
              </a:defRPr>
            </a:lvl4pPr>
            <a:lvl5pPr lvl="4" rtl="0">
              <a:spcBef>
                <a:spcPts val="0"/>
              </a:spcBef>
              <a:buClr>
                <a:schemeClr val="dk2"/>
              </a:buClr>
              <a:buSzPct val="100000"/>
              <a:buFont typeface="Helvetica Neue"/>
              <a:buNone/>
              <a:defRPr sz="1000">
                <a:solidFill>
                  <a:schemeClr val="dk2"/>
                </a:solidFill>
                <a:latin typeface="Helvetica Neue"/>
                <a:ea typeface="Helvetica Neue"/>
                <a:cs typeface="Helvetica Neue"/>
                <a:sym typeface="Helvetica Neue"/>
              </a:defRPr>
            </a:lvl5pPr>
            <a:lvl6pPr lvl="5" rtl="0">
              <a:spcBef>
                <a:spcPts val="0"/>
              </a:spcBef>
              <a:buClr>
                <a:schemeClr val="dk2"/>
              </a:buClr>
              <a:buSzPct val="100000"/>
              <a:buFont typeface="Helvetica Neue"/>
              <a:buNone/>
              <a:defRPr sz="1000">
                <a:solidFill>
                  <a:schemeClr val="dk2"/>
                </a:solidFill>
                <a:latin typeface="Helvetica Neue"/>
                <a:ea typeface="Helvetica Neue"/>
                <a:cs typeface="Helvetica Neue"/>
                <a:sym typeface="Helvetica Neue"/>
              </a:defRPr>
            </a:lvl6pPr>
            <a:lvl7pPr lvl="6" rtl="0">
              <a:spcBef>
                <a:spcPts val="0"/>
              </a:spcBef>
              <a:buClr>
                <a:schemeClr val="dk2"/>
              </a:buClr>
              <a:buSzPct val="100000"/>
              <a:buFont typeface="Helvetica Neue"/>
              <a:buNone/>
              <a:defRPr sz="1000">
                <a:solidFill>
                  <a:schemeClr val="dk2"/>
                </a:solidFill>
                <a:latin typeface="Helvetica Neue"/>
                <a:ea typeface="Helvetica Neue"/>
                <a:cs typeface="Helvetica Neue"/>
                <a:sym typeface="Helvetica Neue"/>
              </a:defRPr>
            </a:lvl7pPr>
            <a:lvl8pPr lvl="7" rtl="0">
              <a:spcBef>
                <a:spcPts val="0"/>
              </a:spcBef>
              <a:buClr>
                <a:schemeClr val="dk2"/>
              </a:buClr>
              <a:buSzPct val="100000"/>
              <a:buFont typeface="Helvetica Neue"/>
              <a:buNone/>
              <a:defRPr sz="1000">
                <a:solidFill>
                  <a:schemeClr val="dk2"/>
                </a:solidFill>
                <a:latin typeface="Helvetica Neue"/>
                <a:ea typeface="Helvetica Neue"/>
                <a:cs typeface="Helvetica Neue"/>
                <a:sym typeface="Helvetica Neue"/>
              </a:defRPr>
            </a:lvl8pPr>
            <a:lvl9pPr lvl="8" rtl="0">
              <a:spcBef>
                <a:spcPts val="0"/>
              </a:spcBef>
              <a:buClr>
                <a:schemeClr val="dk2"/>
              </a:buClr>
              <a:buSzPct val="100000"/>
              <a:buFont typeface="Helvetica Neue"/>
              <a:buNone/>
              <a:defRPr sz="1000">
                <a:solidFill>
                  <a:schemeClr val="dk2"/>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Comms Standard">
    <p:spTree>
      <p:nvGrpSpPr>
        <p:cNvPr id="1" name="Shape 255"/>
        <p:cNvGrpSpPr/>
        <p:nvPr/>
      </p:nvGrpSpPr>
      <p:grpSpPr>
        <a:xfrm>
          <a:off x="0" y="0"/>
          <a:ext cx="0" cy="0"/>
          <a:chOff x="0" y="0"/>
          <a:chExt cx="0" cy="0"/>
        </a:xfrm>
      </p:grpSpPr>
      <p:sp>
        <p:nvSpPr>
          <p:cNvPr id="256" name="Shape 256"/>
          <p:cNvSpPr txBox="1">
            <a:spLocks noGrp="1"/>
          </p:cNvSpPr>
          <p:nvPr>
            <p:ph type="ctrTitle"/>
          </p:nvPr>
        </p:nvSpPr>
        <p:spPr>
          <a:xfrm>
            <a:off x="394627" y="296515"/>
            <a:ext cx="4303200" cy="2052600"/>
          </a:xfrm>
          <a:prstGeom prst="rect">
            <a:avLst/>
          </a:prstGeom>
        </p:spPr>
        <p:txBody>
          <a:bodyPr wrap="square" lIns="91425" tIns="91425" rIns="91425" bIns="91425" anchor="t" anchorCtr="0"/>
          <a:lstStyle>
            <a:lvl1pPr lvl="0" rtl="0">
              <a:spcBef>
                <a:spcPts val="0"/>
              </a:spcBef>
              <a:buSzPct val="100000"/>
              <a:defRPr sz="4800"/>
            </a:lvl1pPr>
            <a:lvl2pPr lvl="1" rtl="0">
              <a:spcBef>
                <a:spcPts val="0"/>
              </a:spcBef>
              <a:buSzPct val="100000"/>
              <a:defRPr sz="5200"/>
            </a:lvl2pPr>
            <a:lvl3pPr lvl="2" rtl="0">
              <a:spcBef>
                <a:spcPts val="0"/>
              </a:spcBef>
              <a:buSzPct val="100000"/>
              <a:defRPr sz="5200"/>
            </a:lvl3pPr>
            <a:lvl4pPr lvl="3" rtl="0">
              <a:spcBef>
                <a:spcPts val="0"/>
              </a:spcBef>
              <a:buSzPct val="100000"/>
              <a:defRPr sz="5200"/>
            </a:lvl4pPr>
            <a:lvl5pPr lvl="4" rtl="0">
              <a:spcBef>
                <a:spcPts val="0"/>
              </a:spcBef>
              <a:buSzPct val="100000"/>
              <a:defRPr sz="5200"/>
            </a:lvl5pPr>
            <a:lvl6pPr lvl="5" rtl="0">
              <a:spcBef>
                <a:spcPts val="0"/>
              </a:spcBef>
              <a:buSzPct val="100000"/>
              <a:defRPr sz="5200"/>
            </a:lvl6pPr>
            <a:lvl7pPr lvl="6" rtl="0">
              <a:spcBef>
                <a:spcPts val="0"/>
              </a:spcBef>
              <a:buSzPct val="100000"/>
              <a:defRPr sz="5200"/>
            </a:lvl7pPr>
            <a:lvl8pPr lvl="7" rtl="0">
              <a:spcBef>
                <a:spcPts val="0"/>
              </a:spcBef>
              <a:buSzPct val="100000"/>
              <a:defRPr sz="5200"/>
            </a:lvl8pPr>
            <a:lvl9pPr lvl="8" rtl="0">
              <a:spcBef>
                <a:spcPts val="0"/>
              </a:spcBef>
              <a:buSzPct val="100000"/>
              <a:defRPr sz="5200"/>
            </a:lvl9pPr>
          </a:lstStyle>
          <a:p>
            <a:endParaRPr/>
          </a:p>
        </p:txBody>
      </p:sp>
      <p:sp>
        <p:nvSpPr>
          <p:cNvPr id="257" name="Shape 257"/>
          <p:cNvSpPr txBox="1">
            <a:spLocks noGrp="1"/>
          </p:cNvSpPr>
          <p:nvPr>
            <p:ph type="subTitle" idx="1"/>
          </p:nvPr>
        </p:nvSpPr>
        <p:spPr>
          <a:xfrm>
            <a:off x="6832346" y="3961759"/>
            <a:ext cx="1896600" cy="792600"/>
          </a:xfrm>
          <a:prstGeom prst="rect">
            <a:avLst/>
          </a:prstGeom>
        </p:spPr>
        <p:txBody>
          <a:bodyPr wrap="square" lIns="91425" tIns="91425" rIns="91425" bIns="91425" anchor="b" anchorCtr="0"/>
          <a:lstStyle>
            <a:lvl1pPr lvl="0" algn="r" rtl="0">
              <a:lnSpc>
                <a:spcPct val="100000"/>
              </a:lnSpc>
              <a:spcBef>
                <a:spcPts val="0"/>
              </a:spcBef>
              <a:spcAft>
                <a:spcPts val="0"/>
              </a:spcAft>
              <a:buClr>
                <a:srgbClr val="000000"/>
              </a:buClr>
              <a:buNone/>
              <a:defRPr>
                <a:solidFill>
                  <a:srgbClr val="000000"/>
                </a:solidFill>
              </a:defRPr>
            </a:lvl1pPr>
            <a:lvl2pPr lvl="1" algn="r" rtl="0">
              <a:lnSpc>
                <a:spcPct val="100000"/>
              </a:lnSpc>
              <a:spcBef>
                <a:spcPts val="0"/>
              </a:spcBef>
              <a:spcAft>
                <a:spcPts val="0"/>
              </a:spcAft>
              <a:buClr>
                <a:srgbClr val="000000"/>
              </a:buClr>
              <a:buSzPct val="100000"/>
              <a:buNone/>
              <a:defRPr sz="1400">
                <a:solidFill>
                  <a:srgbClr val="000000"/>
                </a:solidFill>
              </a:defRPr>
            </a:lvl2pPr>
            <a:lvl3pPr lvl="2" algn="r" rtl="0">
              <a:lnSpc>
                <a:spcPct val="100000"/>
              </a:lnSpc>
              <a:spcBef>
                <a:spcPts val="0"/>
              </a:spcBef>
              <a:spcAft>
                <a:spcPts val="0"/>
              </a:spcAft>
              <a:buClr>
                <a:srgbClr val="000000"/>
              </a:buClr>
              <a:buSzPct val="100000"/>
              <a:buNone/>
              <a:defRPr sz="1400">
                <a:solidFill>
                  <a:srgbClr val="000000"/>
                </a:solidFill>
              </a:defRPr>
            </a:lvl3pPr>
            <a:lvl4pPr lvl="3" algn="r" rtl="0">
              <a:lnSpc>
                <a:spcPct val="100000"/>
              </a:lnSpc>
              <a:spcBef>
                <a:spcPts val="0"/>
              </a:spcBef>
              <a:spcAft>
                <a:spcPts val="0"/>
              </a:spcAft>
              <a:buClr>
                <a:srgbClr val="000000"/>
              </a:buClr>
              <a:buSzPct val="100000"/>
              <a:buNone/>
              <a:defRPr sz="1400">
                <a:solidFill>
                  <a:srgbClr val="000000"/>
                </a:solidFill>
              </a:defRPr>
            </a:lvl4pPr>
            <a:lvl5pPr lvl="4" algn="r" rtl="0">
              <a:lnSpc>
                <a:spcPct val="100000"/>
              </a:lnSpc>
              <a:spcBef>
                <a:spcPts val="0"/>
              </a:spcBef>
              <a:spcAft>
                <a:spcPts val="0"/>
              </a:spcAft>
              <a:buClr>
                <a:srgbClr val="000000"/>
              </a:buClr>
              <a:buSzPct val="100000"/>
              <a:buNone/>
              <a:defRPr sz="1400">
                <a:solidFill>
                  <a:srgbClr val="000000"/>
                </a:solidFill>
              </a:defRPr>
            </a:lvl5pPr>
            <a:lvl6pPr lvl="5" algn="r" rtl="0">
              <a:lnSpc>
                <a:spcPct val="100000"/>
              </a:lnSpc>
              <a:spcBef>
                <a:spcPts val="0"/>
              </a:spcBef>
              <a:spcAft>
                <a:spcPts val="0"/>
              </a:spcAft>
              <a:buClr>
                <a:srgbClr val="000000"/>
              </a:buClr>
              <a:buSzPct val="100000"/>
              <a:buNone/>
              <a:defRPr sz="1400">
                <a:solidFill>
                  <a:srgbClr val="000000"/>
                </a:solidFill>
              </a:defRPr>
            </a:lvl6pPr>
            <a:lvl7pPr lvl="6" algn="r" rtl="0">
              <a:lnSpc>
                <a:spcPct val="100000"/>
              </a:lnSpc>
              <a:spcBef>
                <a:spcPts val="0"/>
              </a:spcBef>
              <a:spcAft>
                <a:spcPts val="0"/>
              </a:spcAft>
              <a:buClr>
                <a:srgbClr val="000000"/>
              </a:buClr>
              <a:buSzPct val="100000"/>
              <a:buNone/>
              <a:defRPr sz="1400">
                <a:solidFill>
                  <a:srgbClr val="000000"/>
                </a:solidFill>
              </a:defRPr>
            </a:lvl7pPr>
            <a:lvl8pPr lvl="7" algn="r" rtl="0">
              <a:lnSpc>
                <a:spcPct val="100000"/>
              </a:lnSpc>
              <a:spcBef>
                <a:spcPts val="0"/>
              </a:spcBef>
              <a:spcAft>
                <a:spcPts val="0"/>
              </a:spcAft>
              <a:buClr>
                <a:srgbClr val="000000"/>
              </a:buClr>
              <a:buSzPct val="100000"/>
              <a:buNone/>
              <a:defRPr sz="1400">
                <a:solidFill>
                  <a:srgbClr val="000000"/>
                </a:solidFill>
              </a:defRPr>
            </a:lvl8pPr>
            <a:lvl9pPr lvl="8" algn="r" rtl="0">
              <a:lnSpc>
                <a:spcPct val="100000"/>
              </a:lnSpc>
              <a:spcBef>
                <a:spcPts val="0"/>
              </a:spcBef>
              <a:spcAft>
                <a:spcPts val="0"/>
              </a:spcAft>
              <a:buClr>
                <a:srgbClr val="000000"/>
              </a:buClr>
              <a:buSzPct val="100000"/>
              <a:buNone/>
              <a:defRPr sz="1400">
                <a:solidFill>
                  <a:srgbClr val="000000"/>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Comms Standard 3">
    <p:spTree>
      <p:nvGrpSpPr>
        <p:cNvPr id="1" name="Shape 258"/>
        <p:cNvGrpSpPr/>
        <p:nvPr/>
      </p:nvGrpSpPr>
      <p:grpSpPr>
        <a:xfrm>
          <a:off x="0" y="0"/>
          <a:ext cx="0" cy="0"/>
          <a:chOff x="0" y="0"/>
          <a:chExt cx="0" cy="0"/>
        </a:xfrm>
      </p:grpSpPr>
      <p:sp>
        <p:nvSpPr>
          <p:cNvPr id="259" name="Shape 259"/>
          <p:cNvSpPr txBox="1">
            <a:spLocks noGrp="1"/>
          </p:cNvSpPr>
          <p:nvPr>
            <p:ph type="ctrTitle"/>
          </p:nvPr>
        </p:nvSpPr>
        <p:spPr>
          <a:xfrm>
            <a:off x="394627" y="232850"/>
            <a:ext cx="4303200" cy="2052600"/>
          </a:xfrm>
          <a:prstGeom prst="rect">
            <a:avLst/>
          </a:prstGeom>
        </p:spPr>
        <p:txBody>
          <a:bodyPr wrap="square" lIns="91425" tIns="91425" rIns="91425" bIns="91425" anchor="t" anchorCtr="0"/>
          <a:lstStyle>
            <a:lvl1pPr lvl="0" rtl="0">
              <a:spcBef>
                <a:spcPts val="0"/>
              </a:spcBef>
              <a:buSzPct val="100000"/>
              <a:defRPr sz="7200"/>
            </a:lvl1pPr>
            <a:lvl2pPr lvl="1" rtl="0">
              <a:spcBef>
                <a:spcPts val="0"/>
              </a:spcBef>
              <a:buSzPct val="100000"/>
              <a:defRPr sz="7200"/>
            </a:lvl2pPr>
            <a:lvl3pPr lvl="2" rtl="0">
              <a:spcBef>
                <a:spcPts val="0"/>
              </a:spcBef>
              <a:buSzPct val="100000"/>
              <a:defRPr sz="7200"/>
            </a:lvl3pPr>
            <a:lvl4pPr lvl="3" rtl="0">
              <a:spcBef>
                <a:spcPts val="0"/>
              </a:spcBef>
              <a:buSzPct val="100000"/>
              <a:defRPr sz="7200"/>
            </a:lvl4pPr>
            <a:lvl5pPr lvl="4" rtl="0">
              <a:spcBef>
                <a:spcPts val="0"/>
              </a:spcBef>
              <a:buSzPct val="100000"/>
              <a:defRPr sz="7200"/>
            </a:lvl5pPr>
            <a:lvl6pPr lvl="5" rtl="0">
              <a:spcBef>
                <a:spcPts val="0"/>
              </a:spcBef>
              <a:buSzPct val="100000"/>
              <a:defRPr sz="7200"/>
            </a:lvl6pPr>
            <a:lvl7pPr lvl="6" rtl="0">
              <a:spcBef>
                <a:spcPts val="0"/>
              </a:spcBef>
              <a:buSzPct val="100000"/>
              <a:defRPr sz="7200"/>
            </a:lvl7pPr>
            <a:lvl8pPr lvl="7" rtl="0">
              <a:spcBef>
                <a:spcPts val="0"/>
              </a:spcBef>
              <a:buSzPct val="100000"/>
              <a:defRPr sz="7200"/>
            </a:lvl8pPr>
            <a:lvl9pPr lvl="8" rtl="0">
              <a:spcBef>
                <a:spcPts val="0"/>
              </a:spcBef>
              <a:buSzPct val="100000"/>
              <a:defRPr sz="7200"/>
            </a:lvl9pPr>
          </a:lstStyle>
          <a:p>
            <a:endParaRPr/>
          </a:p>
        </p:txBody>
      </p:sp>
      <p:sp>
        <p:nvSpPr>
          <p:cNvPr id="260" name="Shape 260"/>
          <p:cNvSpPr txBox="1">
            <a:spLocks noGrp="1"/>
          </p:cNvSpPr>
          <p:nvPr>
            <p:ph type="subTitle" idx="1"/>
          </p:nvPr>
        </p:nvSpPr>
        <p:spPr>
          <a:xfrm>
            <a:off x="6832346" y="3961759"/>
            <a:ext cx="1896600" cy="792600"/>
          </a:xfrm>
          <a:prstGeom prst="rect">
            <a:avLst/>
          </a:prstGeom>
        </p:spPr>
        <p:txBody>
          <a:bodyPr wrap="square" lIns="91425" tIns="91425" rIns="91425" bIns="91425" anchor="b" anchorCtr="0"/>
          <a:lstStyle>
            <a:lvl1pPr lvl="0" algn="r" rtl="0">
              <a:lnSpc>
                <a:spcPct val="100000"/>
              </a:lnSpc>
              <a:spcBef>
                <a:spcPts val="0"/>
              </a:spcBef>
              <a:spcAft>
                <a:spcPts val="0"/>
              </a:spcAft>
              <a:buClr>
                <a:srgbClr val="000000"/>
              </a:buClr>
              <a:buNone/>
              <a:defRPr>
                <a:solidFill>
                  <a:srgbClr val="000000"/>
                </a:solidFill>
              </a:defRPr>
            </a:lvl1pPr>
            <a:lvl2pPr lvl="1" algn="r" rtl="0">
              <a:lnSpc>
                <a:spcPct val="100000"/>
              </a:lnSpc>
              <a:spcBef>
                <a:spcPts val="0"/>
              </a:spcBef>
              <a:spcAft>
                <a:spcPts val="0"/>
              </a:spcAft>
              <a:buClr>
                <a:srgbClr val="000000"/>
              </a:buClr>
              <a:buSzPct val="100000"/>
              <a:buNone/>
              <a:defRPr sz="1400">
                <a:solidFill>
                  <a:srgbClr val="000000"/>
                </a:solidFill>
              </a:defRPr>
            </a:lvl2pPr>
            <a:lvl3pPr lvl="2" algn="r" rtl="0">
              <a:lnSpc>
                <a:spcPct val="100000"/>
              </a:lnSpc>
              <a:spcBef>
                <a:spcPts val="0"/>
              </a:spcBef>
              <a:spcAft>
                <a:spcPts val="0"/>
              </a:spcAft>
              <a:buClr>
                <a:srgbClr val="000000"/>
              </a:buClr>
              <a:buSzPct val="100000"/>
              <a:buNone/>
              <a:defRPr sz="1400">
                <a:solidFill>
                  <a:srgbClr val="000000"/>
                </a:solidFill>
              </a:defRPr>
            </a:lvl3pPr>
            <a:lvl4pPr lvl="3" algn="r" rtl="0">
              <a:lnSpc>
                <a:spcPct val="100000"/>
              </a:lnSpc>
              <a:spcBef>
                <a:spcPts val="0"/>
              </a:spcBef>
              <a:spcAft>
                <a:spcPts val="0"/>
              </a:spcAft>
              <a:buClr>
                <a:srgbClr val="000000"/>
              </a:buClr>
              <a:buSzPct val="100000"/>
              <a:buNone/>
              <a:defRPr sz="1400">
                <a:solidFill>
                  <a:srgbClr val="000000"/>
                </a:solidFill>
              </a:defRPr>
            </a:lvl4pPr>
            <a:lvl5pPr lvl="4" algn="r" rtl="0">
              <a:lnSpc>
                <a:spcPct val="100000"/>
              </a:lnSpc>
              <a:spcBef>
                <a:spcPts val="0"/>
              </a:spcBef>
              <a:spcAft>
                <a:spcPts val="0"/>
              </a:spcAft>
              <a:buClr>
                <a:srgbClr val="000000"/>
              </a:buClr>
              <a:buSzPct val="100000"/>
              <a:buNone/>
              <a:defRPr sz="1400">
                <a:solidFill>
                  <a:srgbClr val="000000"/>
                </a:solidFill>
              </a:defRPr>
            </a:lvl5pPr>
            <a:lvl6pPr lvl="5" algn="r" rtl="0">
              <a:lnSpc>
                <a:spcPct val="100000"/>
              </a:lnSpc>
              <a:spcBef>
                <a:spcPts val="0"/>
              </a:spcBef>
              <a:spcAft>
                <a:spcPts val="0"/>
              </a:spcAft>
              <a:buClr>
                <a:srgbClr val="000000"/>
              </a:buClr>
              <a:buSzPct val="100000"/>
              <a:buNone/>
              <a:defRPr sz="1400">
                <a:solidFill>
                  <a:srgbClr val="000000"/>
                </a:solidFill>
              </a:defRPr>
            </a:lvl6pPr>
            <a:lvl7pPr lvl="6" algn="r" rtl="0">
              <a:lnSpc>
                <a:spcPct val="100000"/>
              </a:lnSpc>
              <a:spcBef>
                <a:spcPts val="0"/>
              </a:spcBef>
              <a:spcAft>
                <a:spcPts val="0"/>
              </a:spcAft>
              <a:buClr>
                <a:srgbClr val="000000"/>
              </a:buClr>
              <a:buSzPct val="100000"/>
              <a:buNone/>
              <a:defRPr sz="1400">
                <a:solidFill>
                  <a:srgbClr val="000000"/>
                </a:solidFill>
              </a:defRPr>
            </a:lvl7pPr>
            <a:lvl8pPr lvl="7" algn="r" rtl="0">
              <a:lnSpc>
                <a:spcPct val="100000"/>
              </a:lnSpc>
              <a:spcBef>
                <a:spcPts val="0"/>
              </a:spcBef>
              <a:spcAft>
                <a:spcPts val="0"/>
              </a:spcAft>
              <a:buClr>
                <a:srgbClr val="000000"/>
              </a:buClr>
              <a:buSzPct val="100000"/>
              <a:buNone/>
              <a:defRPr sz="1400">
                <a:solidFill>
                  <a:srgbClr val="000000"/>
                </a:solidFill>
              </a:defRPr>
            </a:lvl8pPr>
            <a:lvl9pPr lvl="8" algn="r" rtl="0">
              <a:lnSpc>
                <a:spcPct val="100000"/>
              </a:lnSpc>
              <a:spcBef>
                <a:spcPts val="0"/>
              </a:spcBef>
              <a:spcAft>
                <a:spcPts val="0"/>
              </a:spcAft>
              <a:buClr>
                <a:srgbClr val="000000"/>
              </a:buClr>
              <a:buSzPct val="100000"/>
              <a:buNone/>
              <a:defRPr sz="1400">
                <a:solidFill>
                  <a:srgbClr val="000000"/>
                </a:solidFill>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Comms Standard 3 1">
    <p:bg>
      <p:bgPr>
        <a:solidFill>
          <a:srgbClr val="000000"/>
        </a:solidFill>
        <a:effectLst/>
      </p:bgPr>
    </p:bg>
    <p:spTree>
      <p:nvGrpSpPr>
        <p:cNvPr id="1" name="Shape 261"/>
        <p:cNvGrpSpPr/>
        <p:nvPr/>
      </p:nvGrpSpPr>
      <p:grpSpPr>
        <a:xfrm>
          <a:off x="0" y="0"/>
          <a:ext cx="0" cy="0"/>
          <a:chOff x="0" y="0"/>
          <a:chExt cx="0" cy="0"/>
        </a:xfrm>
      </p:grpSpPr>
      <p:sp>
        <p:nvSpPr>
          <p:cNvPr id="262" name="Shape 262"/>
          <p:cNvSpPr txBox="1">
            <a:spLocks noGrp="1"/>
          </p:cNvSpPr>
          <p:nvPr>
            <p:ph type="ctrTitle"/>
          </p:nvPr>
        </p:nvSpPr>
        <p:spPr>
          <a:xfrm>
            <a:off x="394627" y="232850"/>
            <a:ext cx="4303200" cy="2052600"/>
          </a:xfrm>
          <a:prstGeom prst="rect">
            <a:avLst/>
          </a:prstGeom>
        </p:spPr>
        <p:txBody>
          <a:bodyPr wrap="square" lIns="91425" tIns="91425" rIns="91425" bIns="91425" anchor="t" anchorCtr="0"/>
          <a:lstStyle>
            <a:lvl1pPr lvl="0" rtl="0">
              <a:spcBef>
                <a:spcPts val="0"/>
              </a:spcBef>
              <a:buClr>
                <a:srgbClr val="FFFFFF"/>
              </a:buClr>
              <a:buSzPct val="100000"/>
              <a:defRPr sz="7200">
                <a:solidFill>
                  <a:srgbClr val="FFFFFF"/>
                </a:solidFill>
              </a:defRPr>
            </a:lvl1pPr>
            <a:lvl2pPr lvl="1" rtl="0">
              <a:spcBef>
                <a:spcPts val="0"/>
              </a:spcBef>
              <a:buClr>
                <a:srgbClr val="FFFFFF"/>
              </a:buClr>
              <a:buSzPct val="100000"/>
              <a:defRPr sz="7200">
                <a:solidFill>
                  <a:srgbClr val="FFFFFF"/>
                </a:solidFill>
              </a:defRPr>
            </a:lvl2pPr>
            <a:lvl3pPr lvl="2" rtl="0">
              <a:spcBef>
                <a:spcPts val="0"/>
              </a:spcBef>
              <a:buClr>
                <a:srgbClr val="FFFFFF"/>
              </a:buClr>
              <a:buSzPct val="100000"/>
              <a:defRPr sz="7200">
                <a:solidFill>
                  <a:srgbClr val="FFFFFF"/>
                </a:solidFill>
              </a:defRPr>
            </a:lvl3pPr>
            <a:lvl4pPr lvl="3" rtl="0">
              <a:spcBef>
                <a:spcPts val="0"/>
              </a:spcBef>
              <a:buClr>
                <a:srgbClr val="FFFFFF"/>
              </a:buClr>
              <a:buSzPct val="100000"/>
              <a:defRPr sz="7200">
                <a:solidFill>
                  <a:srgbClr val="FFFFFF"/>
                </a:solidFill>
              </a:defRPr>
            </a:lvl4pPr>
            <a:lvl5pPr lvl="4" rtl="0">
              <a:spcBef>
                <a:spcPts val="0"/>
              </a:spcBef>
              <a:buClr>
                <a:srgbClr val="FFFFFF"/>
              </a:buClr>
              <a:buSzPct val="100000"/>
              <a:defRPr sz="7200">
                <a:solidFill>
                  <a:srgbClr val="FFFFFF"/>
                </a:solidFill>
              </a:defRPr>
            </a:lvl5pPr>
            <a:lvl6pPr lvl="5" rtl="0">
              <a:spcBef>
                <a:spcPts val="0"/>
              </a:spcBef>
              <a:buClr>
                <a:srgbClr val="FFFFFF"/>
              </a:buClr>
              <a:buSzPct val="100000"/>
              <a:defRPr sz="7200">
                <a:solidFill>
                  <a:srgbClr val="FFFFFF"/>
                </a:solidFill>
              </a:defRPr>
            </a:lvl6pPr>
            <a:lvl7pPr lvl="6" rtl="0">
              <a:spcBef>
                <a:spcPts val="0"/>
              </a:spcBef>
              <a:buClr>
                <a:srgbClr val="FFFFFF"/>
              </a:buClr>
              <a:buSzPct val="100000"/>
              <a:defRPr sz="7200">
                <a:solidFill>
                  <a:srgbClr val="FFFFFF"/>
                </a:solidFill>
              </a:defRPr>
            </a:lvl7pPr>
            <a:lvl8pPr lvl="7" rtl="0">
              <a:spcBef>
                <a:spcPts val="0"/>
              </a:spcBef>
              <a:buClr>
                <a:srgbClr val="FFFFFF"/>
              </a:buClr>
              <a:buSzPct val="100000"/>
              <a:defRPr sz="7200">
                <a:solidFill>
                  <a:srgbClr val="FFFFFF"/>
                </a:solidFill>
              </a:defRPr>
            </a:lvl8pPr>
            <a:lvl9pPr lvl="8" rtl="0">
              <a:spcBef>
                <a:spcPts val="0"/>
              </a:spcBef>
              <a:buClr>
                <a:srgbClr val="FFFFFF"/>
              </a:buClr>
              <a:buSzPct val="100000"/>
              <a:defRPr sz="7200">
                <a:solidFill>
                  <a:srgbClr val="FFFFFF"/>
                </a:solidFill>
              </a:defRPr>
            </a:lvl9pPr>
          </a:lstStyle>
          <a:p>
            <a:endParaRPr/>
          </a:p>
        </p:txBody>
      </p:sp>
      <p:sp>
        <p:nvSpPr>
          <p:cNvPr id="263" name="Shape 263"/>
          <p:cNvSpPr txBox="1">
            <a:spLocks noGrp="1"/>
          </p:cNvSpPr>
          <p:nvPr>
            <p:ph type="sldNum" idx="12"/>
          </p:nvPr>
        </p:nvSpPr>
        <p:spPr>
          <a:xfrm>
            <a:off x="8423850" y="4913619"/>
            <a:ext cx="548700" cy="152100"/>
          </a:xfrm>
          <a:prstGeom prst="rect">
            <a:avLst/>
          </a:prstGeom>
          <a:noFill/>
          <a:ln>
            <a:noFill/>
          </a:ln>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
        <p:nvSpPr>
          <p:cNvPr id="264" name="Shape 264"/>
          <p:cNvSpPr txBox="1">
            <a:spLocks noGrp="1"/>
          </p:cNvSpPr>
          <p:nvPr>
            <p:ph type="subTitle" idx="1"/>
          </p:nvPr>
        </p:nvSpPr>
        <p:spPr>
          <a:xfrm>
            <a:off x="6832346" y="3961759"/>
            <a:ext cx="1896600" cy="792600"/>
          </a:xfrm>
          <a:prstGeom prst="rect">
            <a:avLst/>
          </a:prstGeom>
        </p:spPr>
        <p:txBody>
          <a:bodyPr wrap="square" lIns="91425" tIns="91425" rIns="91425" bIns="91425" anchor="b" anchorCtr="0"/>
          <a:lstStyle>
            <a:lvl1pPr lvl="0" algn="r" rtl="0">
              <a:lnSpc>
                <a:spcPct val="100000"/>
              </a:lnSpc>
              <a:spcBef>
                <a:spcPts val="0"/>
              </a:spcBef>
              <a:spcAft>
                <a:spcPts val="0"/>
              </a:spcAft>
              <a:buClr>
                <a:srgbClr val="FFFFFF"/>
              </a:buClr>
              <a:buNone/>
              <a:defRPr>
                <a:solidFill>
                  <a:srgbClr val="FFFFFF"/>
                </a:solidFill>
              </a:defRPr>
            </a:lvl1pPr>
            <a:lvl2pPr lvl="1" algn="r" rtl="0">
              <a:lnSpc>
                <a:spcPct val="100000"/>
              </a:lnSpc>
              <a:spcBef>
                <a:spcPts val="0"/>
              </a:spcBef>
              <a:spcAft>
                <a:spcPts val="0"/>
              </a:spcAft>
              <a:buClr>
                <a:srgbClr val="000000"/>
              </a:buClr>
              <a:buSzPct val="100000"/>
              <a:buNone/>
              <a:defRPr sz="1400">
                <a:solidFill>
                  <a:srgbClr val="000000"/>
                </a:solidFill>
              </a:defRPr>
            </a:lvl2pPr>
            <a:lvl3pPr lvl="2" algn="r" rtl="0">
              <a:lnSpc>
                <a:spcPct val="100000"/>
              </a:lnSpc>
              <a:spcBef>
                <a:spcPts val="0"/>
              </a:spcBef>
              <a:spcAft>
                <a:spcPts val="0"/>
              </a:spcAft>
              <a:buClr>
                <a:srgbClr val="000000"/>
              </a:buClr>
              <a:buSzPct val="100000"/>
              <a:buNone/>
              <a:defRPr sz="1400">
                <a:solidFill>
                  <a:srgbClr val="000000"/>
                </a:solidFill>
              </a:defRPr>
            </a:lvl3pPr>
            <a:lvl4pPr lvl="3" algn="r" rtl="0">
              <a:lnSpc>
                <a:spcPct val="100000"/>
              </a:lnSpc>
              <a:spcBef>
                <a:spcPts val="0"/>
              </a:spcBef>
              <a:spcAft>
                <a:spcPts val="0"/>
              </a:spcAft>
              <a:buClr>
                <a:srgbClr val="000000"/>
              </a:buClr>
              <a:buSzPct val="100000"/>
              <a:buNone/>
              <a:defRPr sz="1400">
                <a:solidFill>
                  <a:srgbClr val="000000"/>
                </a:solidFill>
              </a:defRPr>
            </a:lvl4pPr>
            <a:lvl5pPr lvl="4" algn="r" rtl="0">
              <a:lnSpc>
                <a:spcPct val="100000"/>
              </a:lnSpc>
              <a:spcBef>
                <a:spcPts val="0"/>
              </a:spcBef>
              <a:spcAft>
                <a:spcPts val="0"/>
              </a:spcAft>
              <a:buClr>
                <a:srgbClr val="000000"/>
              </a:buClr>
              <a:buSzPct val="100000"/>
              <a:buNone/>
              <a:defRPr sz="1400">
                <a:solidFill>
                  <a:srgbClr val="000000"/>
                </a:solidFill>
              </a:defRPr>
            </a:lvl5pPr>
            <a:lvl6pPr lvl="5" algn="r" rtl="0">
              <a:lnSpc>
                <a:spcPct val="100000"/>
              </a:lnSpc>
              <a:spcBef>
                <a:spcPts val="0"/>
              </a:spcBef>
              <a:spcAft>
                <a:spcPts val="0"/>
              </a:spcAft>
              <a:buClr>
                <a:srgbClr val="000000"/>
              </a:buClr>
              <a:buSzPct val="100000"/>
              <a:buNone/>
              <a:defRPr sz="1400">
                <a:solidFill>
                  <a:srgbClr val="000000"/>
                </a:solidFill>
              </a:defRPr>
            </a:lvl6pPr>
            <a:lvl7pPr lvl="6" algn="r" rtl="0">
              <a:lnSpc>
                <a:spcPct val="100000"/>
              </a:lnSpc>
              <a:spcBef>
                <a:spcPts val="0"/>
              </a:spcBef>
              <a:spcAft>
                <a:spcPts val="0"/>
              </a:spcAft>
              <a:buClr>
                <a:srgbClr val="000000"/>
              </a:buClr>
              <a:buSzPct val="100000"/>
              <a:buNone/>
              <a:defRPr sz="1400">
                <a:solidFill>
                  <a:srgbClr val="000000"/>
                </a:solidFill>
              </a:defRPr>
            </a:lvl7pPr>
            <a:lvl8pPr lvl="7" algn="r" rtl="0">
              <a:lnSpc>
                <a:spcPct val="100000"/>
              </a:lnSpc>
              <a:spcBef>
                <a:spcPts val="0"/>
              </a:spcBef>
              <a:spcAft>
                <a:spcPts val="0"/>
              </a:spcAft>
              <a:buClr>
                <a:srgbClr val="000000"/>
              </a:buClr>
              <a:buSzPct val="100000"/>
              <a:buNone/>
              <a:defRPr sz="1400">
                <a:solidFill>
                  <a:srgbClr val="000000"/>
                </a:solidFill>
              </a:defRPr>
            </a:lvl8pPr>
            <a:lvl9pPr lvl="8" algn="r" rtl="0">
              <a:lnSpc>
                <a:spcPct val="100000"/>
              </a:lnSpc>
              <a:spcBef>
                <a:spcPts val="0"/>
              </a:spcBef>
              <a:spcAft>
                <a:spcPts val="0"/>
              </a:spcAft>
              <a:buClr>
                <a:srgbClr val="000000"/>
              </a:buClr>
              <a:buSzPct val="100000"/>
              <a:buNone/>
              <a:defRPr sz="1400">
                <a:solidFill>
                  <a:srgbClr val="000000"/>
                </a:solidFill>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Comms Standard 2">
    <p:spTree>
      <p:nvGrpSpPr>
        <p:cNvPr id="1" name="Shape 265"/>
        <p:cNvGrpSpPr/>
        <p:nvPr/>
      </p:nvGrpSpPr>
      <p:grpSpPr>
        <a:xfrm>
          <a:off x="0" y="0"/>
          <a:ext cx="0" cy="0"/>
          <a:chOff x="0" y="0"/>
          <a:chExt cx="0" cy="0"/>
        </a:xfrm>
      </p:grpSpPr>
      <p:sp>
        <p:nvSpPr>
          <p:cNvPr id="266" name="Shape 266"/>
          <p:cNvSpPr txBox="1">
            <a:spLocks noGrp="1"/>
          </p:cNvSpPr>
          <p:nvPr>
            <p:ph type="ctrTitle"/>
          </p:nvPr>
        </p:nvSpPr>
        <p:spPr>
          <a:xfrm>
            <a:off x="394623" y="296525"/>
            <a:ext cx="8241600" cy="2052600"/>
          </a:xfrm>
          <a:prstGeom prst="rect">
            <a:avLst/>
          </a:prstGeom>
        </p:spPr>
        <p:txBody>
          <a:bodyPr wrap="square" lIns="91425" tIns="91425" rIns="91425" bIns="91425" anchor="t" anchorCtr="0"/>
          <a:lstStyle>
            <a:lvl1pPr lvl="0" rtl="0">
              <a:spcBef>
                <a:spcPts val="0"/>
              </a:spcBef>
              <a:buSzPct val="100000"/>
              <a:defRPr sz="4800"/>
            </a:lvl1pPr>
            <a:lvl2pPr lvl="1" rtl="0">
              <a:spcBef>
                <a:spcPts val="0"/>
              </a:spcBef>
              <a:buSzPct val="100000"/>
              <a:defRPr sz="5200"/>
            </a:lvl2pPr>
            <a:lvl3pPr lvl="2" rtl="0">
              <a:spcBef>
                <a:spcPts val="0"/>
              </a:spcBef>
              <a:buSzPct val="100000"/>
              <a:defRPr sz="5200"/>
            </a:lvl3pPr>
            <a:lvl4pPr lvl="3" rtl="0">
              <a:spcBef>
                <a:spcPts val="0"/>
              </a:spcBef>
              <a:buSzPct val="100000"/>
              <a:defRPr sz="5200"/>
            </a:lvl4pPr>
            <a:lvl5pPr lvl="4" rtl="0">
              <a:spcBef>
                <a:spcPts val="0"/>
              </a:spcBef>
              <a:buSzPct val="100000"/>
              <a:defRPr sz="5200"/>
            </a:lvl5pPr>
            <a:lvl6pPr lvl="5" rtl="0">
              <a:spcBef>
                <a:spcPts val="0"/>
              </a:spcBef>
              <a:buSzPct val="100000"/>
              <a:defRPr sz="5200"/>
            </a:lvl6pPr>
            <a:lvl7pPr lvl="6" rtl="0">
              <a:spcBef>
                <a:spcPts val="0"/>
              </a:spcBef>
              <a:buSzPct val="100000"/>
              <a:defRPr sz="5200"/>
            </a:lvl7pPr>
            <a:lvl8pPr lvl="7" rtl="0">
              <a:spcBef>
                <a:spcPts val="0"/>
              </a:spcBef>
              <a:buSzPct val="100000"/>
              <a:defRPr sz="5200"/>
            </a:lvl8pPr>
            <a:lvl9pPr lvl="8" rtl="0">
              <a:spcBef>
                <a:spcPts val="0"/>
              </a:spcBef>
              <a:buSzPct val="100000"/>
              <a:defRPr sz="5200"/>
            </a:lvl9pPr>
          </a:lstStyle>
          <a:p>
            <a:endParaRPr/>
          </a:p>
        </p:txBody>
      </p:sp>
      <p:sp>
        <p:nvSpPr>
          <p:cNvPr id="267" name="Shape 267"/>
          <p:cNvSpPr txBox="1">
            <a:spLocks noGrp="1"/>
          </p:cNvSpPr>
          <p:nvPr>
            <p:ph type="subTitle" idx="1"/>
          </p:nvPr>
        </p:nvSpPr>
        <p:spPr>
          <a:xfrm>
            <a:off x="419907" y="2575671"/>
            <a:ext cx="3928500" cy="792600"/>
          </a:xfrm>
          <a:prstGeom prst="rect">
            <a:avLst/>
          </a:prstGeom>
        </p:spPr>
        <p:txBody>
          <a:bodyPr wrap="square" lIns="91425" tIns="91425" rIns="91425" bIns="91425" anchor="t" anchorCtr="0"/>
          <a:lstStyle>
            <a:lvl1pPr lvl="0" rtl="0">
              <a:lnSpc>
                <a:spcPct val="100000"/>
              </a:lnSpc>
              <a:spcBef>
                <a:spcPts val="0"/>
              </a:spcBef>
              <a:spcAft>
                <a:spcPts val="0"/>
              </a:spcAft>
              <a:buClr>
                <a:srgbClr val="000000"/>
              </a:buClr>
              <a:buNone/>
              <a:defRPr>
                <a:solidFill>
                  <a:srgbClr val="000000"/>
                </a:solidFill>
              </a:defRPr>
            </a:lvl1pPr>
            <a:lvl2pPr lvl="1" rtl="0">
              <a:lnSpc>
                <a:spcPct val="100000"/>
              </a:lnSpc>
              <a:spcBef>
                <a:spcPts val="0"/>
              </a:spcBef>
              <a:spcAft>
                <a:spcPts val="0"/>
              </a:spcAft>
              <a:buClr>
                <a:srgbClr val="000000"/>
              </a:buClr>
              <a:buSzPct val="100000"/>
              <a:buNone/>
              <a:defRPr sz="1400">
                <a:solidFill>
                  <a:srgbClr val="000000"/>
                </a:solidFill>
              </a:defRPr>
            </a:lvl2pPr>
            <a:lvl3pPr lvl="2" rtl="0">
              <a:lnSpc>
                <a:spcPct val="100000"/>
              </a:lnSpc>
              <a:spcBef>
                <a:spcPts val="0"/>
              </a:spcBef>
              <a:spcAft>
                <a:spcPts val="0"/>
              </a:spcAft>
              <a:buClr>
                <a:srgbClr val="000000"/>
              </a:buClr>
              <a:buSzPct val="100000"/>
              <a:buNone/>
              <a:defRPr sz="1400">
                <a:solidFill>
                  <a:srgbClr val="000000"/>
                </a:solidFill>
              </a:defRPr>
            </a:lvl3pPr>
            <a:lvl4pPr lvl="3" rtl="0">
              <a:lnSpc>
                <a:spcPct val="100000"/>
              </a:lnSpc>
              <a:spcBef>
                <a:spcPts val="0"/>
              </a:spcBef>
              <a:spcAft>
                <a:spcPts val="0"/>
              </a:spcAft>
              <a:buClr>
                <a:srgbClr val="000000"/>
              </a:buClr>
              <a:buSzPct val="100000"/>
              <a:buNone/>
              <a:defRPr sz="1400">
                <a:solidFill>
                  <a:srgbClr val="000000"/>
                </a:solidFill>
              </a:defRPr>
            </a:lvl4pPr>
            <a:lvl5pPr lvl="4" rtl="0">
              <a:lnSpc>
                <a:spcPct val="100000"/>
              </a:lnSpc>
              <a:spcBef>
                <a:spcPts val="0"/>
              </a:spcBef>
              <a:spcAft>
                <a:spcPts val="0"/>
              </a:spcAft>
              <a:buClr>
                <a:srgbClr val="000000"/>
              </a:buClr>
              <a:buSzPct val="100000"/>
              <a:buNone/>
              <a:defRPr sz="1400">
                <a:solidFill>
                  <a:srgbClr val="000000"/>
                </a:solidFill>
              </a:defRPr>
            </a:lvl5pPr>
            <a:lvl6pPr lvl="5" rtl="0">
              <a:lnSpc>
                <a:spcPct val="100000"/>
              </a:lnSpc>
              <a:spcBef>
                <a:spcPts val="0"/>
              </a:spcBef>
              <a:spcAft>
                <a:spcPts val="0"/>
              </a:spcAft>
              <a:buClr>
                <a:srgbClr val="000000"/>
              </a:buClr>
              <a:buSzPct val="100000"/>
              <a:buNone/>
              <a:defRPr sz="1400">
                <a:solidFill>
                  <a:srgbClr val="000000"/>
                </a:solidFill>
              </a:defRPr>
            </a:lvl6pPr>
            <a:lvl7pPr lvl="6" rtl="0">
              <a:lnSpc>
                <a:spcPct val="100000"/>
              </a:lnSpc>
              <a:spcBef>
                <a:spcPts val="0"/>
              </a:spcBef>
              <a:spcAft>
                <a:spcPts val="0"/>
              </a:spcAft>
              <a:buClr>
                <a:srgbClr val="000000"/>
              </a:buClr>
              <a:buSzPct val="100000"/>
              <a:buNone/>
              <a:defRPr sz="1400">
                <a:solidFill>
                  <a:srgbClr val="000000"/>
                </a:solidFill>
              </a:defRPr>
            </a:lvl7pPr>
            <a:lvl8pPr lvl="7" rtl="0">
              <a:lnSpc>
                <a:spcPct val="100000"/>
              </a:lnSpc>
              <a:spcBef>
                <a:spcPts val="0"/>
              </a:spcBef>
              <a:spcAft>
                <a:spcPts val="0"/>
              </a:spcAft>
              <a:buClr>
                <a:srgbClr val="000000"/>
              </a:buClr>
              <a:buSzPct val="100000"/>
              <a:buNone/>
              <a:defRPr sz="1400">
                <a:solidFill>
                  <a:srgbClr val="000000"/>
                </a:solidFill>
              </a:defRPr>
            </a:lvl8pPr>
            <a:lvl9pPr lvl="8" rtl="0">
              <a:lnSpc>
                <a:spcPct val="100000"/>
              </a:lnSpc>
              <a:spcBef>
                <a:spcPts val="0"/>
              </a:spcBef>
              <a:spcAft>
                <a:spcPts val="0"/>
              </a:spcAft>
              <a:buClr>
                <a:srgbClr val="000000"/>
              </a:buClr>
              <a:buSzPct val="100000"/>
              <a:buNone/>
              <a:defRPr sz="1400">
                <a:solidFill>
                  <a:srgbClr val="000000"/>
                </a:solidFil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Comms Standard 1">
    <p:spTree>
      <p:nvGrpSpPr>
        <p:cNvPr id="1" name="Shape 268"/>
        <p:cNvGrpSpPr/>
        <p:nvPr/>
      </p:nvGrpSpPr>
      <p:grpSpPr>
        <a:xfrm>
          <a:off x="0" y="0"/>
          <a:ext cx="0" cy="0"/>
          <a:chOff x="0" y="0"/>
          <a:chExt cx="0" cy="0"/>
        </a:xfrm>
      </p:grpSpPr>
      <p:sp>
        <p:nvSpPr>
          <p:cNvPr id="269" name="Shape 269"/>
          <p:cNvSpPr txBox="1">
            <a:spLocks noGrp="1"/>
          </p:cNvSpPr>
          <p:nvPr>
            <p:ph type="title"/>
          </p:nvPr>
        </p:nvSpPr>
        <p:spPr>
          <a:xfrm>
            <a:off x="6098098" y="2943625"/>
            <a:ext cx="2628900" cy="1833600"/>
          </a:xfrm>
          <a:prstGeom prst="rect">
            <a:avLst/>
          </a:prstGeom>
        </p:spPr>
        <p:txBody>
          <a:bodyPr wrap="square" lIns="91425" tIns="91425" rIns="91425" bIns="91425" anchor="b" anchorCtr="0"/>
          <a:lstStyle>
            <a:lvl1pPr lvl="0" algn="r" rtl="0">
              <a:spcBef>
                <a:spcPts val="0"/>
              </a:spcBef>
              <a:buSzPct val="100000"/>
              <a:defRPr sz="2400"/>
            </a:lvl1pPr>
            <a:lvl2pPr lvl="1" algn="r" rtl="0">
              <a:spcBef>
                <a:spcPts val="0"/>
              </a:spcBef>
              <a:buSzPct val="100000"/>
              <a:defRPr sz="2400"/>
            </a:lvl2pPr>
            <a:lvl3pPr lvl="2" algn="r" rtl="0">
              <a:spcBef>
                <a:spcPts val="0"/>
              </a:spcBef>
              <a:buSzPct val="100000"/>
              <a:defRPr sz="2400"/>
            </a:lvl3pPr>
            <a:lvl4pPr lvl="3" algn="r" rtl="0">
              <a:spcBef>
                <a:spcPts val="0"/>
              </a:spcBef>
              <a:buSzPct val="100000"/>
              <a:defRPr sz="2400"/>
            </a:lvl4pPr>
            <a:lvl5pPr lvl="4" algn="r" rtl="0">
              <a:spcBef>
                <a:spcPts val="0"/>
              </a:spcBef>
              <a:buSzPct val="100000"/>
              <a:defRPr sz="2400"/>
            </a:lvl5pPr>
            <a:lvl6pPr lvl="5" algn="r" rtl="0">
              <a:spcBef>
                <a:spcPts val="0"/>
              </a:spcBef>
              <a:buSzPct val="100000"/>
              <a:defRPr sz="2400"/>
            </a:lvl6pPr>
            <a:lvl7pPr lvl="6" algn="r" rtl="0">
              <a:spcBef>
                <a:spcPts val="0"/>
              </a:spcBef>
              <a:buSzPct val="100000"/>
              <a:defRPr sz="2400"/>
            </a:lvl7pPr>
            <a:lvl8pPr lvl="7" algn="r" rtl="0">
              <a:spcBef>
                <a:spcPts val="0"/>
              </a:spcBef>
              <a:buSzPct val="100000"/>
              <a:defRPr sz="2400"/>
            </a:lvl8pPr>
            <a:lvl9pPr lvl="8" algn="r" rtl="0">
              <a:spcBef>
                <a:spcPts val="0"/>
              </a:spcBef>
              <a:buSzPct val="100000"/>
              <a:defRPr sz="2400"/>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70"/>
        <p:cNvGrpSpPr/>
        <p:nvPr/>
      </p:nvGrpSpPr>
      <p:grpSpPr>
        <a:xfrm>
          <a:off x="0" y="0"/>
          <a:ext cx="0" cy="0"/>
          <a:chOff x="0" y="0"/>
          <a:chExt cx="0" cy="0"/>
        </a:xfrm>
      </p:grpSpPr>
      <p:sp>
        <p:nvSpPr>
          <p:cNvPr id="271" name="Shape 271"/>
          <p:cNvSpPr txBox="1">
            <a:spLocks noGrp="1"/>
          </p:cNvSpPr>
          <p:nvPr>
            <p:ph type="title"/>
          </p:nvPr>
        </p:nvSpPr>
        <p:spPr>
          <a:xfrm>
            <a:off x="409824" y="358525"/>
            <a:ext cx="81951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72" name="Shape 272"/>
          <p:cNvSpPr txBox="1">
            <a:spLocks noGrp="1"/>
          </p:cNvSpPr>
          <p:nvPr>
            <p:ph type="body" idx="1"/>
          </p:nvPr>
        </p:nvSpPr>
        <p:spPr>
          <a:xfrm>
            <a:off x="442807" y="1039675"/>
            <a:ext cx="3912000" cy="35865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73" name="Shape 273"/>
          <p:cNvSpPr txBox="1">
            <a:spLocks noGrp="1"/>
          </p:cNvSpPr>
          <p:nvPr>
            <p:ph type="body" idx="2"/>
          </p:nvPr>
        </p:nvSpPr>
        <p:spPr>
          <a:xfrm>
            <a:off x="4608007" y="1039675"/>
            <a:ext cx="3939600" cy="35865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Title only 2">
    <p:spTree>
      <p:nvGrpSpPr>
        <p:cNvPr id="1" name="Shape 274"/>
        <p:cNvGrpSpPr/>
        <p:nvPr/>
      </p:nvGrpSpPr>
      <p:grpSpPr>
        <a:xfrm>
          <a:off x="0" y="0"/>
          <a:ext cx="0" cy="0"/>
          <a:chOff x="0" y="0"/>
          <a:chExt cx="0" cy="0"/>
        </a:xfrm>
      </p:grpSpPr>
      <p:sp>
        <p:nvSpPr>
          <p:cNvPr id="275" name="Shape 275"/>
          <p:cNvSpPr txBox="1">
            <a:spLocks noGrp="1"/>
          </p:cNvSpPr>
          <p:nvPr>
            <p:ph type="title"/>
          </p:nvPr>
        </p:nvSpPr>
        <p:spPr>
          <a:xfrm>
            <a:off x="409824" y="358525"/>
            <a:ext cx="81951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76" name="Shape 276"/>
          <p:cNvSpPr txBox="1">
            <a:spLocks noGrp="1"/>
          </p:cNvSpPr>
          <p:nvPr>
            <p:ph type="body" idx="1"/>
          </p:nvPr>
        </p:nvSpPr>
        <p:spPr>
          <a:xfrm>
            <a:off x="430275" y="1039675"/>
            <a:ext cx="2615700" cy="35865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77" name="Shape 277"/>
          <p:cNvSpPr txBox="1">
            <a:spLocks noGrp="1"/>
          </p:cNvSpPr>
          <p:nvPr>
            <p:ph type="body" idx="2"/>
          </p:nvPr>
        </p:nvSpPr>
        <p:spPr>
          <a:xfrm>
            <a:off x="3204127" y="1039675"/>
            <a:ext cx="2637000" cy="35865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78" name="Shape 278"/>
          <p:cNvSpPr txBox="1">
            <a:spLocks noGrp="1"/>
          </p:cNvSpPr>
          <p:nvPr>
            <p:ph type="body" idx="3"/>
          </p:nvPr>
        </p:nvSpPr>
        <p:spPr>
          <a:xfrm>
            <a:off x="5999264" y="1039675"/>
            <a:ext cx="2636999" cy="35865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Title only 2 1">
    <p:spTree>
      <p:nvGrpSpPr>
        <p:cNvPr id="1" name="Shape 279"/>
        <p:cNvGrpSpPr/>
        <p:nvPr/>
      </p:nvGrpSpPr>
      <p:grpSpPr>
        <a:xfrm>
          <a:off x="0" y="0"/>
          <a:ext cx="0" cy="0"/>
          <a:chOff x="0" y="0"/>
          <a:chExt cx="0" cy="0"/>
        </a:xfrm>
      </p:grpSpPr>
      <p:sp>
        <p:nvSpPr>
          <p:cNvPr id="280" name="Shape 280"/>
          <p:cNvSpPr txBox="1">
            <a:spLocks noGrp="1"/>
          </p:cNvSpPr>
          <p:nvPr>
            <p:ph type="title"/>
          </p:nvPr>
        </p:nvSpPr>
        <p:spPr>
          <a:xfrm>
            <a:off x="409824" y="358525"/>
            <a:ext cx="81951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81" name="Shape 281"/>
          <p:cNvSpPr txBox="1">
            <a:spLocks noGrp="1"/>
          </p:cNvSpPr>
          <p:nvPr>
            <p:ph type="body" idx="1"/>
          </p:nvPr>
        </p:nvSpPr>
        <p:spPr>
          <a:xfrm>
            <a:off x="442800" y="1039675"/>
            <a:ext cx="1907400" cy="35865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82" name="Shape 282"/>
          <p:cNvSpPr txBox="1">
            <a:spLocks noGrp="1"/>
          </p:cNvSpPr>
          <p:nvPr>
            <p:ph type="body" idx="2"/>
          </p:nvPr>
        </p:nvSpPr>
        <p:spPr>
          <a:xfrm>
            <a:off x="2548675" y="1039675"/>
            <a:ext cx="1907400" cy="35865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83" name="Shape 283"/>
          <p:cNvSpPr txBox="1">
            <a:spLocks noGrp="1"/>
          </p:cNvSpPr>
          <p:nvPr>
            <p:ph type="body" idx="3"/>
          </p:nvPr>
        </p:nvSpPr>
        <p:spPr>
          <a:xfrm>
            <a:off x="6724825" y="1039675"/>
            <a:ext cx="1880100" cy="35865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84" name="Shape 284"/>
          <p:cNvSpPr txBox="1">
            <a:spLocks noGrp="1"/>
          </p:cNvSpPr>
          <p:nvPr>
            <p:ph type="body" idx="4"/>
          </p:nvPr>
        </p:nvSpPr>
        <p:spPr>
          <a:xfrm>
            <a:off x="4654550" y="1039675"/>
            <a:ext cx="1907400" cy="35865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Title only 1">
    <p:spTree>
      <p:nvGrpSpPr>
        <p:cNvPr id="1" name="Shape 285"/>
        <p:cNvGrpSpPr/>
        <p:nvPr/>
      </p:nvGrpSpPr>
      <p:grpSpPr>
        <a:xfrm>
          <a:off x="0" y="0"/>
          <a:ext cx="0" cy="0"/>
          <a:chOff x="0" y="0"/>
          <a:chExt cx="0" cy="0"/>
        </a:xfrm>
      </p:grpSpPr>
      <p:sp>
        <p:nvSpPr>
          <p:cNvPr id="286" name="Shape 286"/>
          <p:cNvSpPr txBox="1">
            <a:spLocks noGrp="1"/>
          </p:cNvSpPr>
          <p:nvPr>
            <p:ph type="title"/>
          </p:nvPr>
        </p:nvSpPr>
        <p:spPr>
          <a:xfrm>
            <a:off x="409824" y="358525"/>
            <a:ext cx="81951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Main point">
    <p:spTree>
      <p:nvGrpSpPr>
        <p:cNvPr id="1" name="Shape 287"/>
        <p:cNvGrpSpPr/>
        <p:nvPr/>
      </p:nvGrpSpPr>
      <p:grpSpPr>
        <a:xfrm>
          <a:off x="0" y="0"/>
          <a:ext cx="0" cy="0"/>
          <a:chOff x="0" y="0"/>
          <a:chExt cx="0" cy="0"/>
        </a:xfrm>
      </p:grpSpPr>
      <p:sp>
        <p:nvSpPr>
          <p:cNvPr id="288" name="Shape 288"/>
          <p:cNvSpPr txBox="1">
            <a:spLocks noGrp="1"/>
          </p:cNvSpPr>
          <p:nvPr>
            <p:ph type="title"/>
          </p:nvPr>
        </p:nvSpPr>
        <p:spPr>
          <a:xfrm>
            <a:off x="257025" y="3038625"/>
            <a:ext cx="8467200" cy="1833600"/>
          </a:xfrm>
          <a:prstGeom prst="rect">
            <a:avLst/>
          </a:prstGeom>
        </p:spPr>
        <p:txBody>
          <a:bodyPr wrap="square" lIns="91425" tIns="91425" rIns="91425" bIns="91425" anchor="b" anchorCtr="0"/>
          <a:lstStyle>
            <a:lvl1pPr lvl="0" algn="r" rtl="0">
              <a:spcBef>
                <a:spcPts val="0"/>
              </a:spcBef>
              <a:buSzPct val="100000"/>
              <a:defRPr sz="4800"/>
            </a:lvl1pPr>
            <a:lvl2pPr lvl="1" algn="r" rtl="0">
              <a:spcBef>
                <a:spcPts val="0"/>
              </a:spcBef>
              <a:buSzPct val="100000"/>
              <a:defRPr sz="4800"/>
            </a:lvl2pPr>
            <a:lvl3pPr lvl="2" algn="r" rtl="0">
              <a:spcBef>
                <a:spcPts val="0"/>
              </a:spcBef>
              <a:buSzPct val="100000"/>
              <a:defRPr sz="4800"/>
            </a:lvl3pPr>
            <a:lvl4pPr lvl="3" algn="r" rtl="0">
              <a:spcBef>
                <a:spcPts val="0"/>
              </a:spcBef>
              <a:buSzPct val="100000"/>
              <a:defRPr sz="4800"/>
            </a:lvl4pPr>
            <a:lvl5pPr lvl="4" algn="r" rtl="0">
              <a:spcBef>
                <a:spcPts val="0"/>
              </a:spcBef>
              <a:buSzPct val="100000"/>
              <a:defRPr sz="4800"/>
            </a:lvl5pPr>
            <a:lvl6pPr lvl="5" algn="r" rtl="0">
              <a:spcBef>
                <a:spcPts val="0"/>
              </a:spcBef>
              <a:buSzPct val="100000"/>
              <a:defRPr sz="4800"/>
            </a:lvl6pPr>
            <a:lvl7pPr lvl="6" algn="r" rtl="0">
              <a:spcBef>
                <a:spcPts val="0"/>
              </a:spcBef>
              <a:buSzPct val="100000"/>
              <a:defRPr sz="4800"/>
            </a:lvl7pPr>
            <a:lvl8pPr lvl="7" algn="r" rtl="0">
              <a:spcBef>
                <a:spcPts val="0"/>
              </a:spcBef>
              <a:buSzPct val="100000"/>
              <a:defRPr sz="4800"/>
            </a:lvl8pPr>
            <a:lvl9pPr lvl="8" algn="r" rtl="0">
              <a:spcBef>
                <a:spcPts val="0"/>
              </a:spcBef>
              <a:buSzPct val="100000"/>
              <a:defRPr sz="4800"/>
            </a:lvl9pPr>
          </a:lstStyle>
          <a:p>
            <a:endParaRPr/>
          </a:p>
        </p:txBody>
      </p:sp>
      <p:sp>
        <p:nvSpPr>
          <p:cNvPr id="289" name="Shape 289"/>
          <p:cNvSpPr txBox="1">
            <a:spLocks noGrp="1"/>
          </p:cNvSpPr>
          <p:nvPr>
            <p:ph type="subTitle" idx="1"/>
          </p:nvPr>
        </p:nvSpPr>
        <p:spPr>
          <a:xfrm>
            <a:off x="425324" y="398075"/>
            <a:ext cx="2620500" cy="792600"/>
          </a:xfrm>
          <a:prstGeom prst="rect">
            <a:avLst/>
          </a:prstGeom>
        </p:spPr>
        <p:txBody>
          <a:bodyPr wrap="square" lIns="91425" tIns="91425" rIns="91425" bIns="91425" anchor="t" anchorCtr="0"/>
          <a:lstStyle>
            <a:lvl1pPr lvl="0" rtl="0">
              <a:lnSpc>
                <a:spcPct val="100000"/>
              </a:lnSpc>
              <a:spcBef>
                <a:spcPts val="0"/>
              </a:spcBef>
              <a:spcAft>
                <a:spcPts val="0"/>
              </a:spcAft>
              <a:buClr>
                <a:srgbClr val="000000"/>
              </a:buClr>
              <a:buNone/>
              <a:defRPr>
                <a:solidFill>
                  <a:srgbClr val="000000"/>
                </a:solidFill>
              </a:defRPr>
            </a:lvl1pPr>
            <a:lvl2pPr lvl="1" rtl="0">
              <a:lnSpc>
                <a:spcPct val="100000"/>
              </a:lnSpc>
              <a:spcBef>
                <a:spcPts val="0"/>
              </a:spcBef>
              <a:spcAft>
                <a:spcPts val="0"/>
              </a:spcAft>
              <a:buClr>
                <a:srgbClr val="000000"/>
              </a:buClr>
              <a:buSzPct val="100000"/>
              <a:buNone/>
              <a:defRPr sz="1400">
                <a:solidFill>
                  <a:srgbClr val="000000"/>
                </a:solidFill>
              </a:defRPr>
            </a:lvl2pPr>
            <a:lvl3pPr lvl="2" rtl="0">
              <a:lnSpc>
                <a:spcPct val="100000"/>
              </a:lnSpc>
              <a:spcBef>
                <a:spcPts val="0"/>
              </a:spcBef>
              <a:spcAft>
                <a:spcPts val="0"/>
              </a:spcAft>
              <a:buClr>
                <a:srgbClr val="000000"/>
              </a:buClr>
              <a:buSzPct val="100000"/>
              <a:buNone/>
              <a:defRPr sz="1400">
                <a:solidFill>
                  <a:srgbClr val="000000"/>
                </a:solidFill>
              </a:defRPr>
            </a:lvl3pPr>
            <a:lvl4pPr lvl="3" rtl="0">
              <a:lnSpc>
                <a:spcPct val="100000"/>
              </a:lnSpc>
              <a:spcBef>
                <a:spcPts val="0"/>
              </a:spcBef>
              <a:spcAft>
                <a:spcPts val="0"/>
              </a:spcAft>
              <a:buClr>
                <a:srgbClr val="000000"/>
              </a:buClr>
              <a:buSzPct val="100000"/>
              <a:buNone/>
              <a:defRPr sz="1400">
                <a:solidFill>
                  <a:srgbClr val="000000"/>
                </a:solidFill>
              </a:defRPr>
            </a:lvl4pPr>
            <a:lvl5pPr lvl="4" rtl="0">
              <a:lnSpc>
                <a:spcPct val="100000"/>
              </a:lnSpc>
              <a:spcBef>
                <a:spcPts val="0"/>
              </a:spcBef>
              <a:spcAft>
                <a:spcPts val="0"/>
              </a:spcAft>
              <a:buClr>
                <a:srgbClr val="000000"/>
              </a:buClr>
              <a:buSzPct val="100000"/>
              <a:buNone/>
              <a:defRPr sz="1400">
                <a:solidFill>
                  <a:srgbClr val="000000"/>
                </a:solidFill>
              </a:defRPr>
            </a:lvl5pPr>
            <a:lvl6pPr lvl="5" rtl="0">
              <a:lnSpc>
                <a:spcPct val="100000"/>
              </a:lnSpc>
              <a:spcBef>
                <a:spcPts val="0"/>
              </a:spcBef>
              <a:spcAft>
                <a:spcPts val="0"/>
              </a:spcAft>
              <a:buClr>
                <a:srgbClr val="000000"/>
              </a:buClr>
              <a:buSzPct val="100000"/>
              <a:buNone/>
              <a:defRPr sz="1400">
                <a:solidFill>
                  <a:srgbClr val="000000"/>
                </a:solidFill>
              </a:defRPr>
            </a:lvl6pPr>
            <a:lvl7pPr lvl="6" rtl="0">
              <a:lnSpc>
                <a:spcPct val="100000"/>
              </a:lnSpc>
              <a:spcBef>
                <a:spcPts val="0"/>
              </a:spcBef>
              <a:spcAft>
                <a:spcPts val="0"/>
              </a:spcAft>
              <a:buClr>
                <a:srgbClr val="000000"/>
              </a:buClr>
              <a:buSzPct val="100000"/>
              <a:buNone/>
              <a:defRPr sz="1400">
                <a:solidFill>
                  <a:srgbClr val="000000"/>
                </a:solidFill>
              </a:defRPr>
            </a:lvl7pPr>
            <a:lvl8pPr lvl="7" rtl="0">
              <a:lnSpc>
                <a:spcPct val="100000"/>
              </a:lnSpc>
              <a:spcBef>
                <a:spcPts val="0"/>
              </a:spcBef>
              <a:spcAft>
                <a:spcPts val="0"/>
              </a:spcAft>
              <a:buClr>
                <a:srgbClr val="000000"/>
              </a:buClr>
              <a:buSzPct val="100000"/>
              <a:buNone/>
              <a:defRPr sz="1400">
                <a:solidFill>
                  <a:srgbClr val="000000"/>
                </a:solidFill>
              </a:defRPr>
            </a:lvl8pPr>
            <a:lvl9pPr lvl="8" rtl="0">
              <a:lnSpc>
                <a:spcPct val="100000"/>
              </a:lnSpc>
              <a:spcBef>
                <a:spcPts val="0"/>
              </a:spcBef>
              <a:spcAft>
                <a:spcPts val="0"/>
              </a:spcAft>
              <a:buClr>
                <a:srgbClr val="000000"/>
              </a:buClr>
              <a:buSzPct val="100000"/>
              <a:buNone/>
              <a:defRPr sz="1400">
                <a:solidFill>
                  <a:srgbClr val="000000"/>
                </a:solidFill>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Main point 1">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4700474" y="3038625"/>
            <a:ext cx="4036800" cy="1833600"/>
          </a:xfrm>
          <a:prstGeom prst="rect">
            <a:avLst/>
          </a:prstGeom>
        </p:spPr>
        <p:txBody>
          <a:bodyPr wrap="square" lIns="91425" tIns="91425" rIns="91425" bIns="91425" anchor="b" anchorCtr="0"/>
          <a:lstStyle>
            <a:lvl1pPr lvl="0" algn="r" rtl="0">
              <a:spcBef>
                <a:spcPts val="0"/>
              </a:spcBef>
              <a:buSzPct val="100000"/>
              <a:defRPr sz="4800"/>
            </a:lvl1pPr>
            <a:lvl2pPr lvl="1" algn="r" rtl="0">
              <a:spcBef>
                <a:spcPts val="0"/>
              </a:spcBef>
              <a:buSzPct val="100000"/>
              <a:defRPr sz="4800"/>
            </a:lvl2pPr>
            <a:lvl3pPr lvl="2" algn="r" rtl="0">
              <a:spcBef>
                <a:spcPts val="0"/>
              </a:spcBef>
              <a:buSzPct val="100000"/>
              <a:defRPr sz="4800"/>
            </a:lvl3pPr>
            <a:lvl4pPr lvl="3" algn="r" rtl="0">
              <a:spcBef>
                <a:spcPts val="0"/>
              </a:spcBef>
              <a:buSzPct val="100000"/>
              <a:defRPr sz="4800"/>
            </a:lvl4pPr>
            <a:lvl5pPr lvl="4" algn="r" rtl="0">
              <a:spcBef>
                <a:spcPts val="0"/>
              </a:spcBef>
              <a:buSzPct val="100000"/>
              <a:defRPr sz="4800"/>
            </a:lvl5pPr>
            <a:lvl6pPr lvl="5" algn="r" rtl="0">
              <a:spcBef>
                <a:spcPts val="0"/>
              </a:spcBef>
              <a:buSzPct val="100000"/>
              <a:defRPr sz="4800"/>
            </a:lvl6pPr>
            <a:lvl7pPr lvl="6" algn="r" rtl="0">
              <a:spcBef>
                <a:spcPts val="0"/>
              </a:spcBef>
              <a:buSzPct val="100000"/>
              <a:defRPr sz="4800"/>
            </a:lvl7pPr>
            <a:lvl8pPr lvl="7" algn="r" rtl="0">
              <a:spcBef>
                <a:spcPts val="0"/>
              </a:spcBef>
              <a:buSzPct val="100000"/>
              <a:defRPr sz="4800"/>
            </a:lvl8pPr>
            <a:lvl9pPr lvl="8" algn="r" rtl="0">
              <a:spcBef>
                <a:spcPts val="0"/>
              </a:spcBef>
              <a:buSzPct val="100000"/>
              <a:defRPr sz="4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wrap="square"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wrap="square"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Main point 1 2">
    <p:bg>
      <p:bgPr>
        <a:solidFill>
          <a:srgbClr val="000000"/>
        </a:solidFill>
        <a:effectLst/>
      </p:bgPr>
    </p:bg>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4700474" y="3038625"/>
            <a:ext cx="4036800" cy="1833600"/>
          </a:xfrm>
          <a:prstGeom prst="rect">
            <a:avLst/>
          </a:prstGeom>
        </p:spPr>
        <p:txBody>
          <a:bodyPr wrap="square" lIns="91425" tIns="91425" rIns="91425" bIns="91425" anchor="b" anchorCtr="0"/>
          <a:lstStyle>
            <a:lvl1pPr lvl="0" algn="r" rtl="0">
              <a:spcBef>
                <a:spcPts val="0"/>
              </a:spcBef>
              <a:buClr>
                <a:srgbClr val="FFFFFF"/>
              </a:buClr>
              <a:buSzPct val="100000"/>
              <a:defRPr sz="4800">
                <a:solidFill>
                  <a:srgbClr val="FFFFFF"/>
                </a:solidFill>
              </a:defRPr>
            </a:lvl1pPr>
            <a:lvl2pPr lvl="1" algn="r" rtl="0">
              <a:spcBef>
                <a:spcPts val="0"/>
              </a:spcBef>
              <a:buClr>
                <a:srgbClr val="FFFFFF"/>
              </a:buClr>
              <a:buSzPct val="100000"/>
              <a:defRPr sz="4800">
                <a:solidFill>
                  <a:srgbClr val="FFFFFF"/>
                </a:solidFill>
              </a:defRPr>
            </a:lvl2pPr>
            <a:lvl3pPr lvl="2" algn="r" rtl="0">
              <a:spcBef>
                <a:spcPts val="0"/>
              </a:spcBef>
              <a:buClr>
                <a:srgbClr val="FFFFFF"/>
              </a:buClr>
              <a:buSzPct val="100000"/>
              <a:defRPr sz="4800">
                <a:solidFill>
                  <a:srgbClr val="FFFFFF"/>
                </a:solidFill>
              </a:defRPr>
            </a:lvl3pPr>
            <a:lvl4pPr lvl="3" algn="r" rtl="0">
              <a:spcBef>
                <a:spcPts val="0"/>
              </a:spcBef>
              <a:buClr>
                <a:srgbClr val="FFFFFF"/>
              </a:buClr>
              <a:buSzPct val="100000"/>
              <a:defRPr sz="4800">
                <a:solidFill>
                  <a:srgbClr val="FFFFFF"/>
                </a:solidFill>
              </a:defRPr>
            </a:lvl4pPr>
            <a:lvl5pPr lvl="4" algn="r" rtl="0">
              <a:spcBef>
                <a:spcPts val="0"/>
              </a:spcBef>
              <a:buClr>
                <a:srgbClr val="FFFFFF"/>
              </a:buClr>
              <a:buSzPct val="100000"/>
              <a:defRPr sz="4800">
                <a:solidFill>
                  <a:srgbClr val="FFFFFF"/>
                </a:solidFill>
              </a:defRPr>
            </a:lvl5pPr>
            <a:lvl6pPr lvl="5" algn="r" rtl="0">
              <a:spcBef>
                <a:spcPts val="0"/>
              </a:spcBef>
              <a:buClr>
                <a:srgbClr val="FFFFFF"/>
              </a:buClr>
              <a:buSzPct val="100000"/>
              <a:defRPr sz="4800">
                <a:solidFill>
                  <a:srgbClr val="FFFFFF"/>
                </a:solidFill>
              </a:defRPr>
            </a:lvl6pPr>
            <a:lvl7pPr lvl="6" algn="r" rtl="0">
              <a:spcBef>
                <a:spcPts val="0"/>
              </a:spcBef>
              <a:buClr>
                <a:srgbClr val="FFFFFF"/>
              </a:buClr>
              <a:buSzPct val="100000"/>
              <a:defRPr sz="4800">
                <a:solidFill>
                  <a:srgbClr val="FFFFFF"/>
                </a:solidFill>
              </a:defRPr>
            </a:lvl7pPr>
            <a:lvl8pPr lvl="7" algn="r" rtl="0">
              <a:spcBef>
                <a:spcPts val="0"/>
              </a:spcBef>
              <a:buClr>
                <a:srgbClr val="FFFFFF"/>
              </a:buClr>
              <a:buSzPct val="100000"/>
              <a:defRPr sz="4800">
                <a:solidFill>
                  <a:srgbClr val="FFFFFF"/>
                </a:solidFill>
              </a:defRPr>
            </a:lvl8pPr>
            <a:lvl9pPr lvl="8" algn="r" rtl="0">
              <a:spcBef>
                <a:spcPts val="0"/>
              </a:spcBef>
              <a:buClr>
                <a:srgbClr val="FFFFFF"/>
              </a:buClr>
              <a:buSzPct val="100000"/>
              <a:defRPr sz="4800">
                <a:solidFill>
                  <a:srgbClr val="FFFFFF"/>
                </a:solidFill>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Main point 1 2 1">
    <p:bg>
      <p:bgPr>
        <a:solidFill>
          <a:srgbClr val="FFFFFF"/>
        </a:solidFill>
        <a:effectLst/>
      </p:bgPr>
    </p:bg>
    <p:spTree>
      <p:nvGrpSpPr>
        <p:cNvPr id="1" name="Shape 294"/>
        <p:cNvGrpSpPr/>
        <p:nvPr/>
      </p:nvGrpSpPr>
      <p:grpSpPr>
        <a:xfrm>
          <a:off x="0" y="0"/>
          <a:ext cx="0" cy="0"/>
          <a:chOff x="0" y="0"/>
          <a:chExt cx="0" cy="0"/>
        </a:xfrm>
      </p:grpSpPr>
      <p:sp>
        <p:nvSpPr>
          <p:cNvPr id="295" name="Shape 295"/>
          <p:cNvSpPr txBox="1">
            <a:spLocks noGrp="1"/>
          </p:cNvSpPr>
          <p:nvPr>
            <p:ph type="subTitle" idx="1"/>
          </p:nvPr>
        </p:nvSpPr>
        <p:spPr>
          <a:xfrm>
            <a:off x="425309" y="391794"/>
            <a:ext cx="2820300" cy="792600"/>
          </a:xfrm>
          <a:prstGeom prst="rect">
            <a:avLst/>
          </a:prstGeom>
        </p:spPr>
        <p:txBody>
          <a:bodyPr wrap="square" lIns="91425" tIns="91425" rIns="91425" bIns="91425" anchor="t" anchorCtr="0"/>
          <a:lstStyle>
            <a:lvl1pPr lvl="0" rtl="0">
              <a:lnSpc>
                <a:spcPct val="100000"/>
              </a:lnSpc>
              <a:spcBef>
                <a:spcPts val="0"/>
              </a:spcBef>
              <a:spcAft>
                <a:spcPts val="0"/>
              </a:spcAft>
              <a:buClr>
                <a:srgbClr val="FFFFFF"/>
              </a:buClr>
              <a:buNone/>
              <a:defRPr>
                <a:solidFill>
                  <a:srgbClr val="FFFFFF"/>
                </a:solidFill>
              </a:defRPr>
            </a:lvl1pPr>
            <a:lvl2pPr lvl="1" rtl="0">
              <a:lnSpc>
                <a:spcPct val="100000"/>
              </a:lnSpc>
              <a:spcBef>
                <a:spcPts val="0"/>
              </a:spcBef>
              <a:spcAft>
                <a:spcPts val="0"/>
              </a:spcAft>
              <a:buClr>
                <a:srgbClr val="000000"/>
              </a:buClr>
              <a:buSzPct val="100000"/>
              <a:buNone/>
              <a:defRPr sz="1400">
                <a:solidFill>
                  <a:srgbClr val="000000"/>
                </a:solidFill>
              </a:defRPr>
            </a:lvl2pPr>
            <a:lvl3pPr lvl="2" rtl="0">
              <a:lnSpc>
                <a:spcPct val="100000"/>
              </a:lnSpc>
              <a:spcBef>
                <a:spcPts val="0"/>
              </a:spcBef>
              <a:spcAft>
                <a:spcPts val="0"/>
              </a:spcAft>
              <a:buClr>
                <a:srgbClr val="000000"/>
              </a:buClr>
              <a:buSzPct val="100000"/>
              <a:buNone/>
              <a:defRPr sz="1400">
                <a:solidFill>
                  <a:srgbClr val="000000"/>
                </a:solidFill>
              </a:defRPr>
            </a:lvl3pPr>
            <a:lvl4pPr lvl="3" rtl="0">
              <a:lnSpc>
                <a:spcPct val="100000"/>
              </a:lnSpc>
              <a:spcBef>
                <a:spcPts val="0"/>
              </a:spcBef>
              <a:spcAft>
                <a:spcPts val="0"/>
              </a:spcAft>
              <a:buClr>
                <a:srgbClr val="000000"/>
              </a:buClr>
              <a:buSzPct val="100000"/>
              <a:buNone/>
              <a:defRPr sz="1400">
                <a:solidFill>
                  <a:srgbClr val="000000"/>
                </a:solidFill>
              </a:defRPr>
            </a:lvl4pPr>
            <a:lvl5pPr lvl="4" rtl="0">
              <a:lnSpc>
                <a:spcPct val="100000"/>
              </a:lnSpc>
              <a:spcBef>
                <a:spcPts val="0"/>
              </a:spcBef>
              <a:spcAft>
                <a:spcPts val="0"/>
              </a:spcAft>
              <a:buClr>
                <a:srgbClr val="000000"/>
              </a:buClr>
              <a:buSzPct val="100000"/>
              <a:buNone/>
              <a:defRPr sz="1400">
                <a:solidFill>
                  <a:srgbClr val="000000"/>
                </a:solidFill>
              </a:defRPr>
            </a:lvl5pPr>
            <a:lvl6pPr lvl="5" rtl="0">
              <a:lnSpc>
                <a:spcPct val="100000"/>
              </a:lnSpc>
              <a:spcBef>
                <a:spcPts val="0"/>
              </a:spcBef>
              <a:spcAft>
                <a:spcPts val="0"/>
              </a:spcAft>
              <a:buClr>
                <a:srgbClr val="000000"/>
              </a:buClr>
              <a:buSzPct val="100000"/>
              <a:buNone/>
              <a:defRPr sz="1400">
                <a:solidFill>
                  <a:srgbClr val="000000"/>
                </a:solidFill>
              </a:defRPr>
            </a:lvl6pPr>
            <a:lvl7pPr lvl="6" rtl="0">
              <a:lnSpc>
                <a:spcPct val="100000"/>
              </a:lnSpc>
              <a:spcBef>
                <a:spcPts val="0"/>
              </a:spcBef>
              <a:spcAft>
                <a:spcPts val="0"/>
              </a:spcAft>
              <a:buClr>
                <a:srgbClr val="000000"/>
              </a:buClr>
              <a:buSzPct val="100000"/>
              <a:buNone/>
              <a:defRPr sz="1400">
                <a:solidFill>
                  <a:srgbClr val="000000"/>
                </a:solidFill>
              </a:defRPr>
            </a:lvl7pPr>
            <a:lvl8pPr lvl="7" rtl="0">
              <a:lnSpc>
                <a:spcPct val="100000"/>
              </a:lnSpc>
              <a:spcBef>
                <a:spcPts val="0"/>
              </a:spcBef>
              <a:spcAft>
                <a:spcPts val="0"/>
              </a:spcAft>
              <a:buClr>
                <a:srgbClr val="000000"/>
              </a:buClr>
              <a:buSzPct val="100000"/>
              <a:buNone/>
              <a:defRPr sz="1400">
                <a:solidFill>
                  <a:srgbClr val="000000"/>
                </a:solidFill>
              </a:defRPr>
            </a:lvl8pPr>
            <a:lvl9pPr lvl="8" rtl="0">
              <a:lnSpc>
                <a:spcPct val="100000"/>
              </a:lnSpc>
              <a:spcBef>
                <a:spcPts val="0"/>
              </a:spcBef>
              <a:spcAft>
                <a:spcPts val="0"/>
              </a:spcAft>
              <a:buClr>
                <a:srgbClr val="000000"/>
              </a:buClr>
              <a:buSzPct val="100000"/>
              <a:buNone/>
              <a:defRPr sz="1400">
                <a:solidFill>
                  <a:srgbClr val="000000"/>
                </a:solidFill>
              </a:defRPr>
            </a:lvl9pPr>
          </a:lstStyle>
          <a:p>
            <a:endParaRPr/>
          </a:p>
        </p:txBody>
      </p:sp>
      <p:sp>
        <p:nvSpPr>
          <p:cNvPr id="296" name="Shape 296"/>
          <p:cNvSpPr txBox="1">
            <a:spLocks noGrp="1"/>
          </p:cNvSpPr>
          <p:nvPr>
            <p:ph type="title"/>
          </p:nvPr>
        </p:nvSpPr>
        <p:spPr>
          <a:xfrm>
            <a:off x="526442" y="3101294"/>
            <a:ext cx="8217000" cy="1833599"/>
          </a:xfrm>
          <a:prstGeom prst="rect">
            <a:avLst/>
          </a:prstGeom>
        </p:spPr>
        <p:txBody>
          <a:bodyPr wrap="square" lIns="91425" tIns="91425" rIns="91425" bIns="91425" anchor="b" anchorCtr="0"/>
          <a:lstStyle>
            <a:lvl1pPr lvl="0" algn="r" rtl="0">
              <a:spcBef>
                <a:spcPts val="0"/>
              </a:spcBef>
              <a:buClr>
                <a:srgbClr val="FFFFFF"/>
              </a:buClr>
              <a:buSzPct val="100000"/>
              <a:defRPr sz="7200">
                <a:solidFill>
                  <a:srgbClr val="FFFFFF"/>
                </a:solidFill>
              </a:defRPr>
            </a:lvl1pPr>
            <a:lvl2pPr lvl="1" algn="r" rtl="0">
              <a:spcBef>
                <a:spcPts val="0"/>
              </a:spcBef>
              <a:buSzPct val="100000"/>
              <a:defRPr sz="4800"/>
            </a:lvl2pPr>
            <a:lvl3pPr lvl="2" algn="r" rtl="0">
              <a:spcBef>
                <a:spcPts val="0"/>
              </a:spcBef>
              <a:buSzPct val="100000"/>
              <a:defRPr sz="4800"/>
            </a:lvl3pPr>
            <a:lvl4pPr lvl="3" algn="r" rtl="0">
              <a:spcBef>
                <a:spcPts val="0"/>
              </a:spcBef>
              <a:buSzPct val="100000"/>
              <a:defRPr sz="4800"/>
            </a:lvl4pPr>
            <a:lvl5pPr lvl="4" algn="r" rtl="0">
              <a:spcBef>
                <a:spcPts val="0"/>
              </a:spcBef>
              <a:buSzPct val="100000"/>
              <a:defRPr sz="4800"/>
            </a:lvl5pPr>
            <a:lvl6pPr lvl="5" algn="r" rtl="0">
              <a:spcBef>
                <a:spcPts val="0"/>
              </a:spcBef>
              <a:buSzPct val="100000"/>
              <a:defRPr sz="4800"/>
            </a:lvl6pPr>
            <a:lvl7pPr lvl="6" algn="r" rtl="0">
              <a:spcBef>
                <a:spcPts val="0"/>
              </a:spcBef>
              <a:buSzPct val="100000"/>
              <a:defRPr sz="4800"/>
            </a:lvl7pPr>
            <a:lvl8pPr lvl="7" algn="r" rtl="0">
              <a:spcBef>
                <a:spcPts val="0"/>
              </a:spcBef>
              <a:buSzPct val="100000"/>
              <a:defRPr sz="4800"/>
            </a:lvl8pPr>
            <a:lvl9pPr lvl="8" algn="r" rtl="0">
              <a:spcBef>
                <a:spcPts val="0"/>
              </a:spcBef>
              <a:buSzPct val="100000"/>
              <a:defRPr sz="4800"/>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97"/>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02"/>
        <p:cNvGrpSpPr/>
        <p:nvPr/>
      </p:nvGrpSpPr>
      <p:grpSpPr>
        <a:xfrm>
          <a:off x="0" y="0"/>
          <a:ext cx="0" cy="0"/>
          <a:chOff x="0" y="0"/>
          <a:chExt cx="0" cy="0"/>
        </a:xfrm>
      </p:grpSpPr>
      <p:sp>
        <p:nvSpPr>
          <p:cNvPr id="303" name="Shape 303"/>
          <p:cNvSpPr txBox="1">
            <a:spLocks noGrp="1"/>
          </p:cNvSpPr>
          <p:nvPr>
            <p:ph type="ctrTitle"/>
          </p:nvPr>
        </p:nvSpPr>
        <p:spPr>
          <a:xfrm>
            <a:off x="311708" y="744575"/>
            <a:ext cx="8520600" cy="2052600"/>
          </a:xfrm>
          <a:prstGeom prst="rect">
            <a:avLst/>
          </a:prstGeom>
        </p:spPr>
        <p:txBody>
          <a:bodyPr wrap="square" lIns="91425" tIns="91425" rIns="91425" bIns="91425" anchor="b" anchorCtr="0"/>
          <a:lstStyle>
            <a:lvl1pPr lvl="0" algn="ctr" rtl="0">
              <a:spcBef>
                <a:spcPts val="0"/>
              </a:spcBef>
              <a:buSzPct val="100000"/>
              <a:defRPr sz="5200"/>
            </a:lvl1pPr>
            <a:lvl2pPr lvl="1" algn="ctr" rtl="0">
              <a:spcBef>
                <a:spcPts val="0"/>
              </a:spcBef>
              <a:buSzPct val="100000"/>
              <a:defRPr sz="5200"/>
            </a:lvl2pPr>
            <a:lvl3pPr lvl="2" algn="ctr" rtl="0">
              <a:spcBef>
                <a:spcPts val="0"/>
              </a:spcBef>
              <a:buSzPct val="100000"/>
              <a:defRPr sz="5200"/>
            </a:lvl3pPr>
            <a:lvl4pPr lvl="3" algn="ctr" rtl="0">
              <a:spcBef>
                <a:spcPts val="0"/>
              </a:spcBef>
              <a:buSzPct val="100000"/>
              <a:defRPr sz="5200"/>
            </a:lvl4pPr>
            <a:lvl5pPr lvl="4" algn="ctr" rtl="0">
              <a:spcBef>
                <a:spcPts val="0"/>
              </a:spcBef>
              <a:buSzPct val="100000"/>
              <a:defRPr sz="5200"/>
            </a:lvl5pPr>
            <a:lvl6pPr lvl="5" algn="ctr" rtl="0">
              <a:spcBef>
                <a:spcPts val="0"/>
              </a:spcBef>
              <a:buSzPct val="100000"/>
              <a:defRPr sz="5200"/>
            </a:lvl6pPr>
            <a:lvl7pPr lvl="6" algn="ctr" rtl="0">
              <a:spcBef>
                <a:spcPts val="0"/>
              </a:spcBef>
              <a:buSzPct val="100000"/>
              <a:defRPr sz="5200"/>
            </a:lvl7pPr>
            <a:lvl8pPr lvl="7" algn="ctr" rtl="0">
              <a:spcBef>
                <a:spcPts val="0"/>
              </a:spcBef>
              <a:buSzPct val="100000"/>
              <a:defRPr sz="5200"/>
            </a:lvl8pPr>
            <a:lvl9pPr lvl="8" algn="ctr" rtl="0">
              <a:spcBef>
                <a:spcPts val="0"/>
              </a:spcBef>
              <a:buSzPct val="100000"/>
              <a:defRPr sz="5200"/>
            </a:lvl9pPr>
          </a:lstStyle>
          <a:p>
            <a:endParaRPr/>
          </a:p>
        </p:txBody>
      </p:sp>
      <p:sp>
        <p:nvSpPr>
          <p:cNvPr id="304" name="Shape 304"/>
          <p:cNvSpPr txBox="1">
            <a:spLocks noGrp="1"/>
          </p:cNvSpPr>
          <p:nvPr>
            <p:ph type="subTitle" idx="1"/>
          </p:nvPr>
        </p:nvSpPr>
        <p:spPr>
          <a:xfrm>
            <a:off x="311700" y="2834125"/>
            <a:ext cx="8520600" cy="792600"/>
          </a:xfrm>
          <a:prstGeom prst="rect">
            <a:avLst/>
          </a:prstGeom>
        </p:spPr>
        <p:txBody>
          <a:bodyPr wrap="square" lIns="91425" tIns="91425" rIns="91425" bIns="91425" anchor="t" anchorCtr="0"/>
          <a:lstStyle>
            <a:lvl1pPr lvl="0" algn="ctr" rtl="0">
              <a:lnSpc>
                <a:spcPct val="100000"/>
              </a:lnSpc>
              <a:spcBef>
                <a:spcPts val="0"/>
              </a:spcBef>
              <a:spcAft>
                <a:spcPts val="0"/>
              </a:spcAft>
              <a:buSzPct val="100000"/>
              <a:buNone/>
              <a:defRPr sz="2800"/>
            </a:lvl1pPr>
            <a:lvl2pPr lvl="1" algn="ctr" rtl="0">
              <a:lnSpc>
                <a:spcPct val="100000"/>
              </a:lnSpc>
              <a:spcBef>
                <a:spcPts val="0"/>
              </a:spcBef>
              <a:spcAft>
                <a:spcPts val="0"/>
              </a:spcAft>
              <a:buSzPct val="100000"/>
              <a:buNone/>
              <a:defRPr sz="2800"/>
            </a:lvl2pPr>
            <a:lvl3pPr lvl="2" algn="ctr" rtl="0">
              <a:lnSpc>
                <a:spcPct val="100000"/>
              </a:lnSpc>
              <a:spcBef>
                <a:spcPts val="0"/>
              </a:spcBef>
              <a:spcAft>
                <a:spcPts val="0"/>
              </a:spcAft>
              <a:buSzPct val="100000"/>
              <a:buNone/>
              <a:defRPr sz="2800"/>
            </a:lvl3pPr>
            <a:lvl4pPr lvl="3" algn="ctr" rtl="0">
              <a:lnSpc>
                <a:spcPct val="100000"/>
              </a:lnSpc>
              <a:spcBef>
                <a:spcPts val="0"/>
              </a:spcBef>
              <a:spcAft>
                <a:spcPts val="0"/>
              </a:spcAft>
              <a:buSzPct val="100000"/>
              <a:buNone/>
              <a:defRPr sz="2800"/>
            </a:lvl4pPr>
            <a:lvl5pPr lvl="4" algn="ctr" rtl="0">
              <a:lnSpc>
                <a:spcPct val="100000"/>
              </a:lnSpc>
              <a:spcBef>
                <a:spcPts val="0"/>
              </a:spcBef>
              <a:spcAft>
                <a:spcPts val="0"/>
              </a:spcAft>
              <a:buSzPct val="100000"/>
              <a:buNone/>
              <a:defRPr sz="2800"/>
            </a:lvl5pPr>
            <a:lvl6pPr lvl="5" algn="ctr" rtl="0">
              <a:lnSpc>
                <a:spcPct val="100000"/>
              </a:lnSpc>
              <a:spcBef>
                <a:spcPts val="0"/>
              </a:spcBef>
              <a:spcAft>
                <a:spcPts val="0"/>
              </a:spcAft>
              <a:buSzPct val="100000"/>
              <a:buNone/>
              <a:defRPr sz="2800"/>
            </a:lvl6pPr>
            <a:lvl7pPr lvl="6" algn="ctr" rtl="0">
              <a:lnSpc>
                <a:spcPct val="100000"/>
              </a:lnSpc>
              <a:spcBef>
                <a:spcPts val="0"/>
              </a:spcBef>
              <a:spcAft>
                <a:spcPts val="0"/>
              </a:spcAft>
              <a:buSzPct val="100000"/>
              <a:buNone/>
              <a:defRPr sz="2800"/>
            </a:lvl7pPr>
            <a:lvl8pPr lvl="7" algn="ctr" rtl="0">
              <a:lnSpc>
                <a:spcPct val="100000"/>
              </a:lnSpc>
              <a:spcBef>
                <a:spcPts val="0"/>
              </a:spcBef>
              <a:spcAft>
                <a:spcPts val="0"/>
              </a:spcAft>
              <a:buSzPct val="100000"/>
              <a:buNone/>
              <a:defRPr sz="2800"/>
            </a:lvl8pPr>
            <a:lvl9pPr lvl="8" algn="ctr" rtl="0">
              <a:lnSpc>
                <a:spcPct val="100000"/>
              </a:lnSpc>
              <a:spcBef>
                <a:spcPts val="0"/>
              </a:spcBef>
              <a:spcAft>
                <a:spcPts val="0"/>
              </a:spcAft>
              <a:buSzPct val="100000"/>
              <a:buNone/>
              <a:defRPr sz="2800"/>
            </a:lvl9pPr>
          </a:lstStyle>
          <a:p>
            <a:endParaRPr/>
          </a:p>
        </p:txBody>
      </p:sp>
      <p:sp>
        <p:nvSpPr>
          <p:cNvPr id="305" name="Shape 305"/>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06"/>
        <p:cNvGrpSpPr/>
        <p:nvPr/>
      </p:nvGrpSpPr>
      <p:grpSpPr>
        <a:xfrm>
          <a:off x="0" y="0"/>
          <a:ext cx="0" cy="0"/>
          <a:chOff x="0" y="0"/>
          <a:chExt cx="0" cy="0"/>
        </a:xfrm>
      </p:grpSpPr>
      <p:sp>
        <p:nvSpPr>
          <p:cNvPr id="307" name="Shape 307"/>
          <p:cNvSpPr txBox="1">
            <a:spLocks noGrp="1"/>
          </p:cNvSpPr>
          <p:nvPr>
            <p:ph type="title"/>
          </p:nvPr>
        </p:nvSpPr>
        <p:spPr>
          <a:xfrm>
            <a:off x="311700" y="2150850"/>
            <a:ext cx="8520600" cy="841800"/>
          </a:xfrm>
          <a:prstGeom prst="rect">
            <a:avLst/>
          </a:prstGeom>
        </p:spPr>
        <p:txBody>
          <a:bodyPr wrap="square" lIns="91425" tIns="91425" rIns="91425" bIns="91425" anchor="ctr" anchorCtr="0"/>
          <a:lstStyle>
            <a:lvl1pPr lvl="0" algn="ctr" rtl="0">
              <a:spcBef>
                <a:spcPts val="0"/>
              </a:spcBef>
              <a:buSzPct val="100000"/>
              <a:defRPr sz="3600"/>
            </a:lvl1pPr>
            <a:lvl2pPr lvl="1" algn="ctr" rtl="0">
              <a:spcBef>
                <a:spcPts val="0"/>
              </a:spcBef>
              <a:buSzPct val="100000"/>
              <a:defRPr sz="3600"/>
            </a:lvl2pPr>
            <a:lvl3pPr lvl="2" algn="ctr" rtl="0">
              <a:spcBef>
                <a:spcPts val="0"/>
              </a:spcBef>
              <a:buSzPct val="100000"/>
              <a:defRPr sz="3600"/>
            </a:lvl3pPr>
            <a:lvl4pPr lvl="3" algn="ctr" rtl="0">
              <a:spcBef>
                <a:spcPts val="0"/>
              </a:spcBef>
              <a:buSzPct val="100000"/>
              <a:defRPr sz="3600"/>
            </a:lvl4pPr>
            <a:lvl5pPr lvl="4" algn="ctr" rtl="0">
              <a:spcBef>
                <a:spcPts val="0"/>
              </a:spcBef>
              <a:buSzPct val="100000"/>
              <a:defRPr sz="3600"/>
            </a:lvl5pPr>
            <a:lvl6pPr lvl="5" algn="ctr" rtl="0">
              <a:spcBef>
                <a:spcPts val="0"/>
              </a:spcBef>
              <a:buSzPct val="100000"/>
              <a:defRPr sz="3600"/>
            </a:lvl6pPr>
            <a:lvl7pPr lvl="6" algn="ctr" rtl="0">
              <a:spcBef>
                <a:spcPts val="0"/>
              </a:spcBef>
              <a:buSzPct val="100000"/>
              <a:defRPr sz="3600"/>
            </a:lvl7pPr>
            <a:lvl8pPr lvl="7" algn="ctr" rtl="0">
              <a:spcBef>
                <a:spcPts val="0"/>
              </a:spcBef>
              <a:buSzPct val="100000"/>
              <a:defRPr sz="3600"/>
            </a:lvl8pPr>
            <a:lvl9pPr lvl="8" algn="ctr" rtl="0">
              <a:spcBef>
                <a:spcPts val="0"/>
              </a:spcBef>
              <a:buSzPct val="100000"/>
              <a:defRPr sz="3600"/>
            </a:lvl9pPr>
          </a:lstStyle>
          <a:p>
            <a:endParaRPr/>
          </a:p>
        </p:txBody>
      </p:sp>
      <p:sp>
        <p:nvSpPr>
          <p:cNvPr id="308" name="Shape 308"/>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309"/>
        <p:cNvGrpSpPr/>
        <p:nvPr/>
      </p:nvGrpSpPr>
      <p:grpSpPr>
        <a:xfrm>
          <a:off x="0" y="0"/>
          <a:ext cx="0" cy="0"/>
          <a:chOff x="0" y="0"/>
          <a:chExt cx="0" cy="0"/>
        </a:xfrm>
      </p:grpSpPr>
      <p:sp>
        <p:nvSpPr>
          <p:cNvPr id="310" name="Shape 310"/>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11" name="Shape 311"/>
          <p:cNvSpPr txBox="1">
            <a:spLocks noGrp="1"/>
          </p:cNvSpPr>
          <p:nvPr>
            <p:ph type="body" idx="1"/>
          </p:nvPr>
        </p:nvSpPr>
        <p:spPr>
          <a:xfrm>
            <a:off x="311700" y="1152475"/>
            <a:ext cx="8520600" cy="34164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12" name="Shape 312"/>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15" name="Shape 315"/>
          <p:cNvSpPr txBox="1">
            <a:spLocks noGrp="1"/>
          </p:cNvSpPr>
          <p:nvPr>
            <p:ph type="body" idx="1"/>
          </p:nvPr>
        </p:nvSpPr>
        <p:spPr>
          <a:xfrm>
            <a:off x="311700" y="1152475"/>
            <a:ext cx="3999900" cy="3416400"/>
          </a:xfrm>
          <a:prstGeom prst="rect">
            <a:avLst/>
          </a:prstGeom>
        </p:spPr>
        <p:txBody>
          <a:bodyPr wrap="square"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316" name="Shape 316"/>
          <p:cNvSpPr txBox="1">
            <a:spLocks noGrp="1"/>
          </p:cNvSpPr>
          <p:nvPr>
            <p:ph type="body" idx="2"/>
          </p:nvPr>
        </p:nvSpPr>
        <p:spPr>
          <a:xfrm>
            <a:off x="4832400" y="1152475"/>
            <a:ext cx="3999900" cy="3416400"/>
          </a:xfrm>
          <a:prstGeom prst="rect">
            <a:avLst/>
          </a:prstGeom>
        </p:spPr>
        <p:txBody>
          <a:bodyPr wrap="square" lIns="91425" tIns="91425" rIns="91425" bIns="91425" anchor="t" anchorCtr="0"/>
          <a:lstStyle>
            <a:lvl1pPr lvl="0" rtl="0">
              <a:spcBef>
                <a:spcPts val="0"/>
              </a:spcBef>
              <a:buSzPct val="100000"/>
              <a:defRPr sz="14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317" name="Shape 317"/>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18"/>
        <p:cNvGrpSpPr/>
        <p:nvPr/>
      </p:nvGrpSpPr>
      <p:grpSpPr>
        <a:xfrm>
          <a:off x="0" y="0"/>
          <a:ext cx="0" cy="0"/>
          <a:chOff x="0" y="0"/>
          <a:chExt cx="0" cy="0"/>
        </a:xfrm>
      </p:grpSpPr>
      <p:sp>
        <p:nvSpPr>
          <p:cNvPr id="319" name="Shape 319"/>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20" name="Shape 320"/>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311700" y="555600"/>
            <a:ext cx="2808000" cy="755700"/>
          </a:xfrm>
          <a:prstGeom prst="rect">
            <a:avLst/>
          </a:prstGeom>
        </p:spPr>
        <p:txBody>
          <a:bodyPr wrap="square" lIns="91425" tIns="91425" rIns="91425" bIns="91425" anchor="b" anchorCtr="0"/>
          <a:lstStyle>
            <a:lvl1pPr lvl="0" rtl="0">
              <a:spcBef>
                <a:spcPts val="0"/>
              </a:spcBef>
              <a:buSzPct val="100000"/>
              <a:defRPr sz="2400"/>
            </a:lvl1pPr>
            <a:lvl2pPr lvl="1" rtl="0">
              <a:spcBef>
                <a:spcPts val="0"/>
              </a:spcBef>
              <a:buSzPct val="100000"/>
              <a:defRPr sz="2400"/>
            </a:lvl2pPr>
            <a:lvl3pPr lvl="2" rtl="0">
              <a:spcBef>
                <a:spcPts val="0"/>
              </a:spcBef>
              <a:buSzPct val="100000"/>
              <a:defRPr sz="2400"/>
            </a:lvl3pPr>
            <a:lvl4pPr lvl="3" rtl="0">
              <a:spcBef>
                <a:spcPts val="0"/>
              </a:spcBef>
              <a:buSzPct val="100000"/>
              <a:defRPr sz="2400"/>
            </a:lvl4pPr>
            <a:lvl5pPr lvl="4" rtl="0">
              <a:spcBef>
                <a:spcPts val="0"/>
              </a:spcBef>
              <a:buSzPct val="100000"/>
              <a:defRPr sz="2400"/>
            </a:lvl5pPr>
            <a:lvl6pPr lvl="5" rtl="0">
              <a:spcBef>
                <a:spcPts val="0"/>
              </a:spcBef>
              <a:buSzPct val="100000"/>
              <a:defRPr sz="2400"/>
            </a:lvl6pPr>
            <a:lvl7pPr lvl="6" rtl="0">
              <a:spcBef>
                <a:spcPts val="0"/>
              </a:spcBef>
              <a:buSzPct val="100000"/>
              <a:defRPr sz="2400"/>
            </a:lvl7pPr>
            <a:lvl8pPr lvl="7" rtl="0">
              <a:spcBef>
                <a:spcPts val="0"/>
              </a:spcBef>
              <a:buSzPct val="100000"/>
              <a:defRPr sz="2400"/>
            </a:lvl8pPr>
            <a:lvl9pPr lvl="8" rtl="0">
              <a:spcBef>
                <a:spcPts val="0"/>
              </a:spcBef>
              <a:buSzPct val="100000"/>
              <a:defRPr sz="2400"/>
            </a:lvl9pPr>
          </a:lstStyle>
          <a:p>
            <a:endParaRPr/>
          </a:p>
        </p:txBody>
      </p:sp>
      <p:sp>
        <p:nvSpPr>
          <p:cNvPr id="323" name="Shape 323"/>
          <p:cNvSpPr txBox="1">
            <a:spLocks noGrp="1"/>
          </p:cNvSpPr>
          <p:nvPr>
            <p:ph type="body" idx="1"/>
          </p:nvPr>
        </p:nvSpPr>
        <p:spPr>
          <a:xfrm>
            <a:off x="311700" y="1389600"/>
            <a:ext cx="2808000" cy="3179400"/>
          </a:xfrm>
          <a:prstGeom prst="rect">
            <a:avLst/>
          </a:prstGeom>
        </p:spPr>
        <p:txBody>
          <a:bodyPr wrap="square" lIns="91425" tIns="91425" rIns="91425" bIns="91425" anchor="t" anchorCtr="0"/>
          <a:lstStyle>
            <a:lvl1pPr lvl="0" rtl="0">
              <a:spcBef>
                <a:spcPts val="0"/>
              </a:spcBef>
              <a:buSzPct val="100000"/>
              <a:defRPr sz="1200"/>
            </a:lvl1pPr>
            <a:lvl2pPr lvl="1" rtl="0">
              <a:spcBef>
                <a:spcPts val="0"/>
              </a:spcBef>
              <a:buSzPct val="100000"/>
              <a:defRPr sz="1200"/>
            </a:lvl2pPr>
            <a:lvl3pPr lvl="2" rtl="0">
              <a:spcBef>
                <a:spcPts val="0"/>
              </a:spcBef>
              <a:buSzPct val="100000"/>
              <a:defRPr sz="1200"/>
            </a:lvl3pPr>
            <a:lvl4pPr lvl="3" rtl="0">
              <a:spcBef>
                <a:spcPts val="0"/>
              </a:spcBef>
              <a:buSzPct val="100000"/>
              <a:defRPr sz="1200"/>
            </a:lvl4pPr>
            <a:lvl5pPr lvl="4" rtl="0">
              <a:spcBef>
                <a:spcPts val="0"/>
              </a:spcBef>
              <a:buSzPct val="100000"/>
              <a:defRPr sz="1200"/>
            </a:lvl5pPr>
            <a:lvl6pPr lvl="5" rtl="0">
              <a:spcBef>
                <a:spcPts val="0"/>
              </a:spcBef>
              <a:buSzPct val="100000"/>
              <a:defRPr sz="1200"/>
            </a:lvl6pPr>
            <a:lvl7pPr lvl="6" rtl="0">
              <a:spcBef>
                <a:spcPts val="0"/>
              </a:spcBef>
              <a:buSzPct val="100000"/>
              <a:defRPr sz="1200"/>
            </a:lvl7pPr>
            <a:lvl8pPr lvl="7" rtl="0">
              <a:spcBef>
                <a:spcPts val="0"/>
              </a:spcBef>
              <a:buSzPct val="100000"/>
              <a:defRPr sz="1200"/>
            </a:lvl8pPr>
            <a:lvl9pPr lvl="8" rtl="0">
              <a:spcBef>
                <a:spcPts val="0"/>
              </a:spcBef>
              <a:buSzPct val="100000"/>
              <a:defRPr sz="1200"/>
            </a:lvl9pPr>
          </a:lstStyle>
          <a:p>
            <a:endParaRPr/>
          </a:p>
        </p:txBody>
      </p:sp>
      <p:sp>
        <p:nvSpPr>
          <p:cNvPr id="324" name="Shape 324"/>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Main point">
    <p:spTree>
      <p:nvGrpSpPr>
        <p:cNvPr id="1" name="Shape 325"/>
        <p:cNvGrpSpPr/>
        <p:nvPr/>
      </p:nvGrpSpPr>
      <p:grpSpPr>
        <a:xfrm>
          <a:off x="0" y="0"/>
          <a:ext cx="0" cy="0"/>
          <a:chOff x="0" y="0"/>
          <a:chExt cx="0" cy="0"/>
        </a:xfrm>
      </p:grpSpPr>
      <p:sp>
        <p:nvSpPr>
          <p:cNvPr id="326" name="Shape 326"/>
          <p:cNvSpPr txBox="1">
            <a:spLocks noGrp="1"/>
          </p:cNvSpPr>
          <p:nvPr>
            <p:ph type="title"/>
          </p:nvPr>
        </p:nvSpPr>
        <p:spPr>
          <a:xfrm>
            <a:off x="490250" y="450150"/>
            <a:ext cx="6367800" cy="4090800"/>
          </a:xfrm>
          <a:prstGeom prst="rect">
            <a:avLst/>
          </a:prstGeom>
        </p:spPr>
        <p:txBody>
          <a:bodyPr wrap="square" lIns="91425" tIns="91425" rIns="91425" bIns="91425" anchor="ctr" anchorCtr="0"/>
          <a:lstStyle>
            <a:lvl1pPr lvl="0" rtl="0">
              <a:spcBef>
                <a:spcPts val="0"/>
              </a:spcBef>
              <a:buSzPct val="100000"/>
              <a:defRPr sz="4800"/>
            </a:lvl1pPr>
            <a:lvl2pPr lvl="1" rtl="0">
              <a:spcBef>
                <a:spcPts val="0"/>
              </a:spcBef>
              <a:buSzPct val="100000"/>
              <a:defRPr sz="4800"/>
            </a:lvl2pPr>
            <a:lvl3pPr lvl="2" rtl="0">
              <a:spcBef>
                <a:spcPts val="0"/>
              </a:spcBef>
              <a:buSzPct val="100000"/>
              <a:defRPr sz="4800"/>
            </a:lvl3pPr>
            <a:lvl4pPr lvl="3" rtl="0">
              <a:spcBef>
                <a:spcPts val="0"/>
              </a:spcBef>
              <a:buSzPct val="100000"/>
              <a:defRPr sz="4800"/>
            </a:lvl4pPr>
            <a:lvl5pPr lvl="4" rtl="0">
              <a:spcBef>
                <a:spcPts val="0"/>
              </a:spcBef>
              <a:buSzPct val="100000"/>
              <a:defRPr sz="4800"/>
            </a:lvl5pPr>
            <a:lvl6pPr lvl="5" rtl="0">
              <a:spcBef>
                <a:spcPts val="0"/>
              </a:spcBef>
              <a:buSzPct val="100000"/>
              <a:defRPr sz="4800"/>
            </a:lvl6pPr>
            <a:lvl7pPr lvl="6" rtl="0">
              <a:spcBef>
                <a:spcPts val="0"/>
              </a:spcBef>
              <a:buSzPct val="100000"/>
              <a:defRPr sz="4800"/>
            </a:lvl7pPr>
            <a:lvl8pPr lvl="7" rtl="0">
              <a:spcBef>
                <a:spcPts val="0"/>
              </a:spcBef>
              <a:buSzPct val="100000"/>
              <a:defRPr sz="4800"/>
            </a:lvl8pPr>
            <a:lvl9pPr lvl="8" rtl="0">
              <a:spcBef>
                <a:spcPts val="0"/>
              </a:spcBef>
              <a:buSzPct val="100000"/>
              <a:defRPr sz="4800"/>
            </a:lvl9pPr>
          </a:lstStyle>
          <a:p>
            <a:endParaRPr/>
          </a:p>
        </p:txBody>
      </p:sp>
      <p:sp>
        <p:nvSpPr>
          <p:cNvPr id="327" name="Shape 327"/>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wrap="square"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28"/>
        <p:cNvGrpSpPr/>
        <p:nvPr/>
      </p:nvGrpSpPr>
      <p:grpSpPr>
        <a:xfrm>
          <a:off x="0" y="0"/>
          <a:ext cx="0" cy="0"/>
          <a:chOff x="0" y="0"/>
          <a:chExt cx="0" cy="0"/>
        </a:xfrm>
      </p:grpSpPr>
      <p:sp>
        <p:nvSpPr>
          <p:cNvPr id="329" name="Shape 329"/>
          <p:cNvSpPr/>
          <p:nvPr/>
        </p:nvSpPr>
        <p:spPr>
          <a:xfrm>
            <a:off x="4572000" y="-125"/>
            <a:ext cx="4572000" cy="51435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330" name="Shape 330"/>
          <p:cNvSpPr txBox="1">
            <a:spLocks noGrp="1"/>
          </p:cNvSpPr>
          <p:nvPr>
            <p:ph type="title"/>
          </p:nvPr>
        </p:nvSpPr>
        <p:spPr>
          <a:xfrm>
            <a:off x="265500" y="1233175"/>
            <a:ext cx="4045200" cy="1482300"/>
          </a:xfrm>
          <a:prstGeom prst="rect">
            <a:avLst/>
          </a:prstGeom>
        </p:spPr>
        <p:txBody>
          <a:bodyPr wrap="square" lIns="91425" tIns="91425" rIns="91425" bIns="91425" anchor="b" anchorCtr="0"/>
          <a:lstStyle>
            <a:lvl1pPr lvl="0" algn="ctr" rtl="0">
              <a:spcBef>
                <a:spcPts val="0"/>
              </a:spcBef>
              <a:buSzPct val="100000"/>
              <a:defRPr sz="4200"/>
            </a:lvl1pPr>
            <a:lvl2pPr lvl="1" algn="ctr" rtl="0">
              <a:spcBef>
                <a:spcPts val="0"/>
              </a:spcBef>
              <a:buSzPct val="100000"/>
              <a:defRPr sz="4200"/>
            </a:lvl2pPr>
            <a:lvl3pPr lvl="2" algn="ctr" rtl="0">
              <a:spcBef>
                <a:spcPts val="0"/>
              </a:spcBef>
              <a:buSzPct val="100000"/>
              <a:defRPr sz="4200"/>
            </a:lvl3pPr>
            <a:lvl4pPr lvl="3" algn="ctr" rtl="0">
              <a:spcBef>
                <a:spcPts val="0"/>
              </a:spcBef>
              <a:buSzPct val="100000"/>
              <a:defRPr sz="4200"/>
            </a:lvl4pPr>
            <a:lvl5pPr lvl="4" algn="ctr" rtl="0">
              <a:spcBef>
                <a:spcPts val="0"/>
              </a:spcBef>
              <a:buSzPct val="100000"/>
              <a:defRPr sz="4200"/>
            </a:lvl5pPr>
            <a:lvl6pPr lvl="5" algn="ctr" rtl="0">
              <a:spcBef>
                <a:spcPts val="0"/>
              </a:spcBef>
              <a:buSzPct val="100000"/>
              <a:defRPr sz="4200"/>
            </a:lvl6pPr>
            <a:lvl7pPr lvl="6" algn="ctr" rtl="0">
              <a:spcBef>
                <a:spcPts val="0"/>
              </a:spcBef>
              <a:buSzPct val="100000"/>
              <a:defRPr sz="4200"/>
            </a:lvl7pPr>
            <a:lvl8pPr lvl="7" algn="ctr" rtl="0">
              <a:spcBef>
                <a:spcPts val="0"/>
              </a:spcBef>
              <a:buSzPct val="100000"/>
              <a:defRPr sz="4200"/>
            </a:lvl8pPr>
            <a:lvl9pPr lvl="8" algn="ctr" rtl="0">
              <a:spcBef>
                <a:spcPts val="0"/>
              </a:spcBef>
              <a:buSzPct val="100000"/>
              <a:defRPr sz="4200"/>
            </a:lvl9pPr>
          </a:lstStyle>
          <a:p>
            <a:endParaRPr/>
          </a:p>
        </p:txBody>
      </p:sp>
      <p:sp>
        <p:nvSpPr>
          <p:cNvPr id="331" name="Shape 331"/>
          <p:cNvSpPr txBox="1">
            <a:spLocks noGrp="1"/>
          </p:cNvSpPr>
          <p:nvPr>
            <p:ph type="subTitle" idx="1"/>
          </p:nvPr>
        </p:nvSpPr>
        <p:spPr>
          <a:xfrm>
            <a:off x="265500" y="2803075"/>
            <a:ext cx="4045200" cy="1235100"/>
          </a:xfrm>
          <a:prstGeom prst="rect">
            <a:avLst/>
          </a:prstGeom>
        </p:spPr>
        <p:txBody>
          <a:bodyPr wrap="square" lIns="91425" tIns="91425" rIns="91425" bIns="91425" anchor="t" anchorCtr="0"/>
          <a:lstStyle>
            <a:lvl1pPr lvl="0" algn="ctr" rtl="0">
              <a:lnSpc>
                <a:spcPct val="100000"/>
              </a:lnSpc>
              <a:spcBef>
                <a:spcPts val="0"/>
              </a:spcBef>
              <a:spcAft>
                <a:spcPts val="0"/>
              </a:spcAft>
              <a:buSzPct val="100000"/>
              <a:buNone/>
              <a:defRPr sz="2100"/>
            </a:lvl1pPr>
            <a:lvl2pPr lvl="1" algn="ctr" rtl="0">
              <a:lnSpc>
                <a:spcPct val="100000"/>
              </a:lnSpc>
              <a:spcBef>
                <a:spcPts val="0"/>
              </a:spcBef>
              <a:spcAft>
                <a:spcPts val="0"/>
              </a:spcAft>
              <a:buSzPct val="100000"/>
              <a:buNone/>
              <a:defRPr sz="2100"/>
            </a:lvl2pPr>
            <a:lvl3pPr lvl="2" algn="ctr" rtl="0">
              <a:lnSpc>
                <a:spcPct val="100000"/>
              </a:lnSpc>
              <a:spcBef>
                <a:spcPts val="0"/>
              </a:spcBef>
              <a:spcAft>
                <a:spcPts val="0"/>
              </a:spcAft>
              <a:buSzPct val="100000"/>
              <a:buNone/>
              <a:defRPr sz="2100"/>
            </a:lvl3pPr>
            <a:lvl4pPr lvl="3" algn="ctr" rtl="0">
              <a:lnSpc>
                <a:spcPct val="100000"/>
              </a:lnSpc>
              <a:spcBef>
                <a:spcPts val="0"/>
              </a:spcBef>
              <a:spcAft>
                <a:spcPts val="0"/>
              </a:spcAft>
              <a:buSzPct val="100000"/>
              <a:buNone/>
              <a:defRPr sz="2100"/>
            </a:lvl4pPr>
            <a:lvl5pPr lvl="4" algn="ctr" rtl="0">
              <a:lnSpc>
                <a:spcPct val="100000"/>
              </a:lnSpc>
              <a:spcBef>
                <a:spcPts val="0"/>
              </a:spcBef>
              <a:spcAft>
                <a:spcPts val="0"/>
              </a:spcAft>
              <a:buSzPct val="100000"/>
              <a:buNone/>
              <a:defRPr sz="2100"/>
            </a:lvl5pPr>
            <a:lvl6pPr lvl="5" algn="ctr" rtl="0">
              <a:lnSpc>
                <a:spcPct val="100000"/>
              </a:lnSpc>
              <a:spcBef>
                <a:spcPts val="0"/>
              </a:spcBef>
              <a:spcAft>
                <a:spcPts val="0"/>
              </a:spcAft>
              <a:buSzPct val="100000"/>
              <a:buNone/>
              <a:defRPr sz="2100"/>
            </a:lvl6pPr>
            <a:lvl7pPr lvl="6" algn="ctr" rtl="0">
              <a:lnSpc>
                <a:spcPct val="100000"/>
              </a:lnSpc>
              <a:spcBef>
                <a:spcPts val="0"/>
              </a:spcBef>
              <a:spcAft>
                <a:spcPts val="0"/>
              </a:spcAft>
              <a:buSzPct val="100000"/>
              <a:buNone/>
              <a:defRPr sz="2100"/>
            </a:lvl7pPr>
            <a:lvl8pPr lvl="7" algn="ctr" rtl="0">
              <a:lnSpc>
                <a:spcPct val="100000"/>
              </a:lnSpc>
              <a:spcBef>
                <a:spcPts val="0"/>
              </a:spcBef>
              <a:spcAft>
                <a:spcPts val="0"/>
              </a:spcAft>
              <a:buSzPct val="100000"/>
              <a:buNone/>
              <a:defRPr sz="2100"/>
            </a:lvl8pPr>
            <a:lvl9pPr lvl="8" algn="ctr" rtl="0">
              <a:lnSpc>
                <a:spcPct val="100000"/>
              </a:lnSpc>
              <a:spcBef>
                <a:spcPts val="0"/>
              </a:spcBef>
              <a:spcAft>
                <a:spcPts val="0"/>
              </a:spcAft>
              <a:buSzPct val="100000"/>
              <a:buNone/>
              <a:defRPr sz="2100"/>
            </a:lvl9pPr>
          </a:lstStyle>
          <a:p>
            <a:endParaRPr/>
          </a:p>
        </p:txBody>
      </p:sp>
      <p:sp>
        <p:nvSpPr>
          <p:cNvPr id="332" name="Shape 332"/>
          <p:cNvSpPr txBox="1">
            <a:spLocks noGrp="1"/>
          </p:cNvSpPr>
          <p:nvPr>
            <p:ph type="body" idx="2"/>
          </p:nvPr>
        </p:nvSpPr>
        <p:spPr>
          <a:xfrm>
            <a:off x="4939500" y="724075"/>
            <a:ext cx="3837000" cy="3695100"/>
          </a:xfrm>
          <a:prstGeom prst="rect">
            <a:avLst/>
          </a:prstGeom>
        </p:spPr>
        <p:txBody>
          <a:bodyPr wrap="square"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33" name="Shape 333"/>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Caption">
    <p:spTree>
      <p:nvGrpSpPr>
        <p:cNvPr id="1" name="Shape 334"/>
        <p:cNvGrpSpPr/>
        <p:nvPr/>
      </p:nvGrpSpPr>
      <p:grpSpPr>
        <a:xfrm>
          <a:off x="0" y="0"/>
          <a:ext cx="0" cy="0"/>
          <a:chOff x="0" y="0"/>
          <a:chExt cx="0" cy="0"/>
        </a:xfrm>
      </p:grpSpPr>
      <p:sp>
        <p:nvSpPr>
          <p:cNvPr id="335" name="Shape 335"/>
          <p:cNvSpPr txBox="1">
            <a:spLocks noGrp="1"/>
          </p:cNvSpPr>
          <p:nvPr>
            <p:ph type="body" idx="1"/>
          </p:nvPr>
        </p:nvSpPr>
        <p:spPr>
          <a:xfrm>
            <a:off x="311700" y="4230575"/>
            <a:ext cx="5998800" cy="605100"/>
          </a:xfrm>
          <a:prstGeom prst="rect">
            <a:avLst/>
          </a:prstGeom>
        </p:spPr>
        <p:txBody>
          <a:bodyPr wrap="square" lIns="91425" tIns="91425" rIns="91425" bIns="91425" anchor="ctr" anchorCtr="0"/>
          <a:lstStyle>
            <a:lvl1pPr lvl="0" rtl="0">
              <a:lnSpc>
                <a:spcPct val="100000"/>
              </a:lnSpc>
              <a:spcBef>
                <a:spcPts val="0"/>
              </a:spcBef>
              <a:spcAft>
                <a:spcPts val="0"/>
              </a:spcAft>
              <a:buNone/>
              <a:defRPr/>
            </a:lvl1pPr>
          </a:lstStyle>
          <a:p>
            <a:endParaRPr/>
          </a:p>
        </p:txBody>
      </p:sp>
      <p:sp>
        <p:nvSpPr>
          <p:cNvPr id="336" name="Shape 336"/>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Big number">
    <p:spTree>
      <p:nvGrpSpPr>
        <p:cNvPr id="1" name="Shape 337"/>
        <p:cNvGrpSpPr/>
        <p:nvPr/>
      </p:nvGrpSpPr>
      <p:grpSpPr>
        <a:xfrm>
          <a:off x="0" y="0"/>
          <a:ext cx="0" cy="0"/>
          <a:chOff x="0" y="0"/>
          <a:chExt cx="0" cy="0"/>
        </a:xfrm>
      </p:grpSpPr>
      <p:sp>
        <p:nvSpPr>
          <p:cNvPr id="338" name="Shape 338"/>
          <p:cNvSpPr txBox="1">
            <a:spLocks noGrp="1"/>
          </p:cNvSpPr>
          <p:nvPr>
            <p:ph type="title"/>
          </p:nvPr>
        </p:nvSpPr>
        <p:spPr>
          <a:xfrm>
            <a:off x="311700" y="1106125"/>
            <a:ext cx="8520600" cy="1963500"/>
          </a:xfrm>
          <a:prstGeom prst="rect">
            <a:avLst/>
          </a:prstGeom>
        </p:spPr>
        <p:txBody>
          <a:bodyPr wrap="square" lIns="91425" tIns="91425" rIns="91425" bIns="91425" anchor="b" anchorCtr="0"/>
          <a:lstStyle>
            <a:lvl1pPr lvl="0" algn="ctr" rtl="0">
              <a:spcBef>
                <a:spcPts val="0"/>
              </a:spcBef>
              <a:buSzPct val="100000"/>
              <a:defRPr sz="12000"/>
            </a:lvl1pPr>
            <a:lvl2pPr lvl="1" algn="ctr" rtl="0">
              <a:spcBef>
                <a:spcPts val="0"/>
              </a:spcBef>
              <a:buSzPct val="100000"/>
              <a:defRPr sz="12000"/>
            </a:lvl2pPr>
            <a:lvl3pPr lvl="2" algn="ctr" rtl="0">
              <a:spcBef>
                <a:spcPts val="0"/>
              </a:spcBef>
              <a:buSzPct val="100000"/>
              <a:defRPr sz="12000"/>
            </a:lvl3pPr>
            <a:lvl4pPr lvl="3" algn="ctr" rtl="0">
              <a:spcBef>
                <a:spcPts val="0"/>
              </a:spcBef>
              <a:buSzPct val="100000"/>
              <a:defRPr sz="12000"/>
            </a:lvl4pPr>
            <a:lvl5pPr lvl="4" algn="ctr" rtl="0">
              <a:spcBef>
                <a:spcPts val="0"/>
              </a:spcBef>
              <a:buSzPct val="100000"/>
              <a:defRPr sz="12000"/>
            </a:lvl5pPr>
            <a:lvl6pPr lvl="5" algn="ctr" rtl="0">
              <a:spcBef>
                <a:spcPts val="0"/>
              </a:spcBef>
              <a:buSzPct val="100000"/>
              <a:defRPr sz="12000"/>
            </a:lvl6pPr>
            <a:lvl7pPr lvl="6" algn="ctr" rtl="0">
              <a:spcBef>
                <a:spcPts val="0"/>
              </a:spcBef>
              <a:buSzPct val="100000"/>
              <a:defRPr sz="12000"/>
            </a:lvl7pPr>
            <a:lvl8pPr lvl="7" algn="ctr" rtl="0">
              <a:spcBef>
                <a:spcPts val="0"/>
              </a:spcBef>
              <a:buSzPct val="100000"/>
              <a:defRPr sz="12000"/>
            </a:lvl8pPr>
            <a:lvl9pPr lvl="8" algn="ctr" rtl="0">
              <a:spcBef>
                <a:spcPts val="0"/>
              </a:spcBef>
              <a:buSzPct val="100000"/>
              <a:defRPr sz="12000"/>
            </a:lvl9pPr>
          </a:lstStyle>
          <a:p>
            <a:endParaRPr/>
          </a:p>
        </p:txBody>
      </p:sp>
      <p:sp>
        <p:nvSpPr>
          <p:cNvPr id="339" name="Shape 339"/>
          <p:cNvSpPr txBox="1">
            <a:spLocks noGrp="1"/>
          </p:cNvSpPr>
          <p:nvPr>
            <p:ph type="body" idx="1"/>
          </p:nvPr>
        </p:nvSpPr>
        <p:spPr>
          <a:xfrm>
            <a:off x="311700" y="3152225"/>
            <a:ext cx="8520600" cy="1300800"/>
          </a:xfrm>
          <a:prstGeom prst="rect">
            <a:avLst/>
          </a:prstGeom>
        </p:spPr>
        <p:txBody>
          <a:bodyPr wrap="square" lIns="91425" tIns="91425" rIns="91425" bIns="91425" anchor="t" anchorCtr="0"/>
          <a:lstStyle>
            <a:lvl1pPr lvl="0" algn="ctr" rtl="0">
              <a:spcBef>
                <a:spcPts val="0"/>
              </a:spcBef>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
        <p:nvSpPr>
          <p:cNvPr id="340" name="Shape 340"/>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41"/>
        <p:cNvGrpSpPr/>
        <p:nvPr/>
      </p:nvGrpSpPr>
      <p:grpSpPr>
        <a:xfrm>
          <a:off x="0" y="0"/>
          <a:ext cx="0" cy="0"/>
          <a:chOff x="0" y="0"/>
          <a:chExt cx="0" cy="0"/>
        </a:xfrm>
      </p:grpSpPr>
      <p:sp>
        <p:nvSpPr>
          <p:cNvPr id="342" name="Shape 342"/>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Title only 1">
    <p:spTree>
      <p:nvGrpSpPr>
        <p:cNvPr id="1" name="Shape 343"/>
        <p:cNvGrpSpPr/>
        <p:nvPr/>
      </p:nvGrpSpPr>
      <p:grpSpPr>
        <a:xfrm>
          <a:off x="0" y="0"/>
          <a:ext cx="0" cy="0"/>
          <a:chOff x="0" y="0"/>
          <a:chExt cx="0" cy="0"/>
        </a:xfrm>
      </p:grpSpPr>
      <p:sp>
        <p:nvSpPr>
          <p:cNvPr id="344" name="Shape 344"/>
          <p:cNvSpPr/>
          <p:nvPr/>
        </p:nvSpPr>
        <p:spPr>
          <a:xfrm rot="10800000" flipH="1">
            <a:off x="0" y="-50"/>
            <a:ext cx="9144000" cy="5143500"/>
          </a:xfrm>
          <a:prstGeom prst="rect">
            <a:avLst/>
          </a:prstGeom>
          <a:solidFill>
            <a:srgbClr val="FFFFFF"/>
          </a:solidFill>
          <a:ln>
            <a:noFill/>
          </a:ln>
        </p:spPr>
        <p:txBody>
          <a:bodyPr wrap="square"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45" name="Shape 345"/>
          <p:cNvSpPr txBox="1">
            <a:spLocks noGrp="1"/>
          </p:cNvSpPr>
          <p:nvPr>
            <p:ph type="title"/>
          </p:nvPr>
        </p:nvSpPr>
        <p:spPr>
          <a:xfrm>
            <a:off x="245650" y="105925"/>
            <a:ext cx="8826600" cy="6027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4A86E8"/>
              </a:buClr>
              <a:buFont typeface="Roboto"/>
              <a:buNone/>
              <a:defRPr sz="2400" b="0" i="0" u="none" strike="noStrike" cap="none">
                <a:solidFill>
                  <a:srgbClr val="4A86E8"/>
                </a:solidFill>
                <a:latin typeface="Roboto"/>
                <a:ea typeface="Roboto"/>
                <a:cs typeface="Roboto"/>
                <a:sym typeface="Roboto"/>
              </a:defRPr>
            </a:lvl1pPr>
            <a:lvl2pPr lvl="1" indent="0" rtl="0">
              <a:spcBef>
                <a:spcPts val="0"/>
              </a:spcBef>
              <a:buClr>
                <a:schemeClr val="lt1"/>
              </a:buClr>
              <a:buFont typeface="Roboto"/>
              <a:buNone/>
              <a:defRPr sz="1800">
                <a:solidFill>
                  <a:schemeClr val="lt1"/>
                </a:solidFill>
                <a:latin typeface="Roboto"/>
                <a:ea typeface="Roboto"/>
                <a:cs typeface="Roboto"/>
                <a:sym typeface="Roboto"/>
              </a:defRPr>
            </a:lvl2pPr>
            <a:lvl3pPr lvl="2" indent="0" rtl="0">
              <a:spcBef>
                <a:spcPts val="0"/>
              </a:spcBef>
              <a:buClr>
                <a:schemeClr val="lt1"/>
              </a:buClr>
              <a:buFont typeface="Roboto"/>
              <a:buNone/>
              <a:defRPr sz="1800">
                <a:solidFill>
                  <a:schemeClr val="lt1"/>
                </a:solidFill>
                <a:latin typeface="Roboto"/>
                <a:ea typeface="Roboto"/>
                <a:cs typeface="Roboto"/>
                <a:sym typeface="Roboto"/>
              </a:defRPr>
            </a:lvl3pPr>
            <a:lvl4pPr lvl="3" indent="0" rtl="0">
              <a:spcBef>
                <a:spcPts val="0"/>
              </a:spcBef>
              <a:buClr>
                <a:schemeClr val="lt1"/>
              </a:buClr>
              <a:buFont typeface="Roboto"/>
              <a:buNone/>
              <a:defRPr sz="1800">
                <a:solidFill>
                  <a:schemeClr val="lt1"/>
                </a:solidFill>
                <a:latin typeface="Roboto"/>
                <a:ea typeface="Roboto"/>
                <a:cs typeface="Roboto"/>
                <a:sym typeface="Roboto"/>
              </a:defRPr>
            </a:lvl4pPr>
            <a:lvl5pPr lvl="4" indent="0" rtl="0">
              <a:spcBef>
                <a:spcPts val="0"/>
              </a:spcBef>
              <a:buClr>
                <a:schemeClr val="lt1"/>
              </a:buClr>
              <a:buFont typeface="Roboto"/>
              <a:buNone/>
              <a:defRPr sz="1800">
                <a:solidFill>
                  <a:schemeClr val="lt1"/>
                </a:solidFill>
                <a:latin typeface="Roboto"/>
                <a:ea typeface="Roboto"/>
                <a:cs typeface="Roboto"/>
                <a:sym typeface="Roboto"/>
              </a:defRPr>
            </a:lvl5pPr>
            <a:lvl6pPr lvl="5" indent="0" rtl="0">
              <a:spcBef>
                <a:spcPts val="0"/>
              </a:spcBef>
              <a:buClr>
                <a:schemeClr val="lt1"/>
              </a:buClr>
              <a:buFont typeface="Roboto"/>
              <a:buNone/>
              <a:defRPr sz="1800">
                <a:solidFill>
                  <a:schemeClr val="lt1"/>
                </a:solidFill>
                <a:latin typeface="Roboto"/>
                <a:ea typeface="Roboto"/>
                <a:cs typeface="Roboto"/>
                <a:sym typeface="Roboto"/>
              </a:defRPr>
            </a:lvl6pPr>
            <a:lvl7pPr lvl="6" indent="0" rtl="0">
              <a:spcBef>
                <a:spcPts val="0"/>
              </a:spcBef>
              <a:buClr>
                <a:schemeClr val="lt1"/>
              </a:buClr>
              <a:buFont typeface="Roboto"/>
              <a:buNone/>
              <a:defRPr sz="1800">
                <a:solidFill>
                  <a:schemeClr val="lt1"/>
                </a:solidFill>
                <a:latin typeface="Roboto"/>
                <a:ea typeface="Roboto"/>
                <a:cs typeface="Roboto"/>
                <a:sym typeface="Roboto"/>
              </a:defRPr>
            </a:lvl7pPr>
            <a:lvl8pPr lvl="7" indent="0" rtl="0">
              <a:spcBef>
                <a:spcPts val="0"/>
              </a:spcBef>
              <a:buClr>
                <a:schemeClr val="lt1"/>
              </a:buClr>
              <a:buFont typeface="Roboto"/>
              <a:buNone/>
              <a:defRPr sz="1800">
                <a:solidFill>
                  <a:schemeClr val="lt1"/>
                </a:solidFill>
                <a:latin typeface="Roboto"/>
                <a:ea typeface="Roboto"/>
                <a:cs typeface="Roboto"/>
                <a:sym typeface="Roboto"/>
              </a:defRPr>
            </a:lvl8pPr>
            <a:lvl9pPr lvl="8" indent="0" rtl="0">
              <a:spcBef>
                <a:spcPts val="0"/>
              </a:spcBef>
              <a:buClr>
                <a:schemeClr val="lt1"/>
              </a:buClr>
              <a:buFont typeface="Roboto"/>
              <a:buNone/>
              <a:defRPr sz="1800">
                <a:solidFill>
                  <a:schemeClr val="lt1"/>
                </a:solidFill>
                <a:latin typeface="Roboto"/>
                <a:ea typeface="Roboto"/>
                <a:cs typeface="Roboto"/>
                <a:sym typeface="Roboto"/>
              </a:defRPr>
            </a:lvl9pPr>
          </a:lstStyle>
          <a:p>
            <a:endParaRPr/>
          </a:p>
        </p:txBody>
      </p:sp>
      <p:sp>
        <p:nvSpPr>
          <p:cNvPr id="346" name="Shape 346"/>
          <p:cNvSpPr txBox="1">
            <a:spLocks noGrp="1"/>
          </p:cNvSpPr>
          <p:nvPr>
            <p:ph type="sldNum" idx="12"/>
          </p:nvPr>
        </p:nvSpPr>
        <p:spPr>
          <a:xfrm>
            <a:off x="8523540" y="4695623"/>
            <a:ext cx="548700" cy="393600"/>
          </a:xfrm>
          <a:prstGeom prst="rect">
            <a:avLst/>
          </a:prstGeom>
          <a:noFill/>
          <a:ln>
            <a:noFill/>
          </a:ln>
        </p:spPr>
        <p:txBody>
          <a:bodyPr wrap="square"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grpSp>
        <p:nvGrpSpPr>
          <p:cNvPr id="347" name="Shape 347"/>
          <p:cNvGrpSpPr/>
          <p:nvPr/>
        </p:nvGrpSpPr>
        <p:grpSpPr>
          <a:xfrm>
            <a:off x="-19032" y="4626757"/>
            <a:ext cx="9182149" cy="548400"/>
            <a:chOff x="-19032" y="4617750"/>
            <a:chExt cx="9182149" cy="548400"/>
          </a:xfrm>
        </p:grpSpPr>
        <p:sp>
          <p:nvSpPr>
            <p:cNvPr id="348" name="Shape 348"/>
            <p:cNvSpPr/>
            <p:nvPr/>
          </p:nvSpPr>
          <p:spPr>
            <a:xfrm flipH="1">
              <a:off x="19117" y="4617750"/>
              <a:ext cx="9144000" cy="548400"/>
            </a:xfrm>
            <a:custGeom>
              <a:avLst/>
              <a:gdLst/>
              <a:ahLst/>
              <a:cxnLst/>
              <a:rect l="0" t="0" r="0" b="0"/>
              <a:pathLst>
                <a:path w="120000" h="120000" extrusionOk="0">
                  <a:moveTo>
                    <a:pt x="0" y="120000"/>
                  </a:moveTo>
                  <a:lnTo>
                    <a:pt x="168" y="0"/>
                  </a:lnTo>
                  <a:lnTo>
                    <a:pt x="120000" y="68165"/>
                  </a:lnTo>
                  <a:lnTo>
                    <a:pt x="119832" y="113092"/>
                  </a:lnTo>
                  <a:close/>
                </a:path>
              </a:pathLst>
            </a:custGeom>
            <a:solidFill>
              <a:srgbClr val="3367D6"/>
            </a:solidFill>
            <a:ln>
              <a:noFill/>
            </a:ln>
          </p:spPr>
        </p:sp>
        <p:sp>
          <p:nvSpPr>
            <p:cNvPr id="349" name="Shape 349"/>
            <p:cNvSpPr/>
            <p:nvPr/>
          </p:nvSpPr>
          <p:spPr>
            <a:xfrm flipH="1">
              <a:off x="-19032" y="4677825"/>
              <a:ext cx="4769700" cy="474000"/>
            </a:xfrm>
            <a:custGeom>
              <a:avLst/>
              <a:gdLst/>
              <a:ahLst/>
              <a:cxnLst/>
              <a:rect l="0" t="0" r="0" b="0"/>
              <a:pathLst>
                <a:path w="120000" h="120000" extrusionOk="0">
                  <a:moveTo>
                    <a:pt x="0" y="117227"/>
                  </a:moveTo>
                  <a:lnTo>
                    <a:pt x="120000" y="0"/>
                  </a:lnTo>
                  <a:lnTo>
                    <a:pt x="119904" y="120000"/>
                  </a:lnTo>
                  <a:close/>
                </a:path>
              </a:pathLst>
            </a:custGeom>
            <a:solidFill>
              <a:srgbClr val="4285F4"/>
            </a:solidFill>
            <a:ln>
              <a:noFill/>
            </a:ln>
          </p:spPr>
        </p:sp>
      </p:grpSp>
      <p:pic>
        <p:nvPicPr>
          <p:cNvPr id="350" name="Shape 350"/>
          <p:cNvPicPr preferRelativeResize="0"/>
          <p:nvPr/>
        </p:nvPicPr>
        <p:blipFill rotWithShape="1">
          <a:blip r:embed="rId2">
            <a:alphaModFix/>
          </a:blip>
          <a:srcRect/>
          <a:stretch/>
        </p:blipFill>
        <p:spPr>
          <a:xfrm>
            <a:off x="98244" y="4883989"/>
            <a:ext cx="555300" cy="171000"/>
          </a:xfrm>
          <a:prstGeom prst="rect">
            <a:avLst/>
          </a:prstGeom>
          <a:noFill/>
          <a:ln>
            <a:noFill/>
          </a:ln>
        </p:spPr>
      </p:pic>
      <p:pic>
        <p:nvPicPr>
          <p:cNvPr id="351" name="Shape 351"/>
          <p:cNvPicPr preferRelativeResize="0"/>
          <p:nvPr/>
        </p:nvPicPr>
        <p:blipFill rotWithShape="1">
          <a:blip r:embed="rId3">
            <a:alphaModFix/>
          </a:blip>
          <a:srcRect/>
          <a:stretch/>
        </p:blipFill>
        <p:spPr>
          <a:xfrm>
            <a:off x="747100" y="4883832"/>
            <a:ext cx="252300" cy="171000"/>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Blank Green Footer">
    <p:spTree>
      <p:nvGrpSpPr>
        <p:cNvPr id="1" name="Shape 352"/>
        <p:cNvGrpSpPr/>
        <p:nvPr/>
      </p:nvGrpSpPr>
      <p:grpSpPr>
        <a:xfrm>
          <a:off x="0" y="0"/>
          <a:ext cx="0" cy="0"/>
          <a:chOff x="0" y="0"/>
          <a:chExt cx="0" cy="0"/>
        </a:xfrm>
      </p:grpSpPr>
      <p:sp>
        <p:nvSpPr>
          <p:cNvPr id="353" name="Shape 353"/>
          <p:cNvSpPr txBox="1">
            <a:spLocks noGrp="1"/>
          </p:cNvSpPr>
          <p:nvPr>
            <p:ph type="title"/>
          </p:nvPr>
        </p:nvSpPr>
        <p:spPr>
          <a:xfrm>
            <a:off x="167100" y="522375"/>
            <a:ext cx="6614100" cy="755700"/>
          </a:xfrm>
          <a:prstGeom prst="rect">
            <a:avLst/>
          </a:prstGeom>
        </p:spPr>
        <p:txBody>
          <a:bodyPr wrap="square" lIns="91425" tIns="91425" rIns="91425" bIns="91425" anchor="t" anchorCtr="0"/>
          <a:lstStyle>
            <a:lvl1pPr marL="0" marR="0" lvl="0" indent="-69850" algn="l" rtl="0">
              <a:lnSpc>
                <a:spcPct val="100000"/>
              </a:lnSpc>
              <a:spcBef>
                <a:spcPts val="0"/>
              </a:spcBef>
              <a:spcAft>
                <a:spcPts val="0"/>
              </a:spcAft>
              <a:defRPr sz="26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54" name="Shape 354"/>
          <p:cNvSpPr/>
          <p:nvPr/>
        </p:nvSpPr>
        <p:spPr>
          <a:xfrm flipH="1">
            <a:off x="71770" y="4617750"/>
            <a:ext cx="9097929" cy="548377"/>
          </a:xfrm>
          <a:custGeom>
            <a:avLst/>
            <a:gdLst/>
            <a:ahLst/>
            <a:cxnLst/>
            <a:rect l="0" t="0" r="0" b="0"/>
            <a:pathLst>
              <a:path w="367556" h="19840" extrusionOk="0">
                <a:moveTo>
                  <a:pt x="0" y="19840"/>
                </a:moveTo>
                <a:lnTo>
                  <a:pt x="515" y="0"/>
                </a:lnTo>
                <a:lnTo>
                  <a:pt x="367556" y="11270"/>
                </a:lnTo>
                <a:lnTo>
                  <a:pt x="367044" y="18698"/>
                </a:lnTo>
                <a:close/>
              </a:path>
            </a:pathLst>
          </a:custGeom>
          <a:solidFill>
            <a:srgbClr val="349351"/>
          </a:solidFill>
          <a:ln>
            <a:noFill/>
          </a:ln>
        </p:spPr>
      </p:sp>
      <p:sp>
        <p:nvSpPr>
          <p:cNvPr id="355" name="Shape 355"/>
          <p:cNvSpPr/>
          <p:nvPr/>
        </p:nvSpPr>
        <p:spPr>
          <a:xfrm flipH="1">
            <a:off x="-12535" y="4686832"/>
            <a:ext cx="4769785" cy="473975"/>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sp>
        <p:nvSpPr>
          <p:cNvPr id="356" name="Shape 356"/>
          <p:cNvSpPr txBox="1"/>
          <p:nvPr/>
        </p:nvSpPr>
        <p:spPr>
          <a:xfrm>
            <a:off x="7934700" y="218775"/>
            <a:ext cx="1209300" cy="303600"/>
          </a:xfrm>
          <a:prstGeom prst="rect">
            <a:avLst/>
          </a:prstGeom>
          <a:noFill/>
          <a:ln>
            <a:noFill/>
          </a:ln>
        </p:spPr>
        <p:txBody>
          <a:bodyPr wrap="square" lIns="91425" tIns="91425" rIns="91425" bIns="91425" anchor="t" anchorCtr="0">
            <a:noAutofit/>
          </a:bodyPr>
          <a:lstStyle/>
          <a:p>
            <a:pPr lvl="0" rtl="0">
              <a:spcBef>
                <a:spcPts val="0"/>
              </a:spcBef>
              <a:buNone/>
            </a:pPr>
            <a:r>
              <a:rPr lang="en" sz="600">
                <a:solidFill>
                  <a:srgbClr val="D9D9D9"/>
                </a:solidFill>
                <a:latin typeface="Roboto"/>
                <a:ea typeface="Roboto"/>
                <a:cs typeface="Roboto"/>
                <a:sym typeface="Roboto"/>
              </a:rPr>
              <a:t>Proprietary + Confidential</a:t>
            </a:r>
          </a:p>
        </p:txBody>
      </p:sp>
      <p:pic>
        <p:nvPicPr>
          <p:cNvPr id="357" name="Shape 357" descr="Google_Logo_2015_gr.png"/>
          <p:cNvPicPr preferRelativeResize="0"/>
          <p:nvPr/>
        </p:nvPicPr>
        <p:blipFill>
          <a:blip r:embed="rId2">
            <a:alphaModFix/>
          </a:blip>
          <a:stretch>
            <a:fillRect/>
          </a:stretch>
        </p:blipFill>
        <p:spPr>
          <a:xfrm>
            <a:off x="176219" y="4841764"/>
            <a:ext cx="555424" cy="171122"/>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Green Footer - Title &amp; Body">
    <p:spTree>
      <p:nvGrpSpPr>
        <p:cNvPr id="1" name="Shape 358"/>
        <p:cNvGrpSpPr/>
        <p:nvPr/>
      </p:nvGrpSpPr>
      <p:grpSpPr>
        <a:xfrm>
          <a:off x="0" y="0"/>
          <a:ext cx="0" cy="0"/>
          <a:chOff x="0" y="0"/>
          <a:chExt cx="0" cy="0"/>
        </a:xfrm>
      </p:grpSpPr>
      <p:sp>
        <p:nvSpPr>
          <p:cNvPr id="359" name="Shape 359"/>
          <p:cNvSpPr txBox="1">
            <a:spLocks noGrp="1"/>
          </p:cNvSpPr>
          <p:nvPr>
            <p:ph type="title"/>
          </p:nvPr>
        </p:nvSpPr>
        <p:spPr>
          <a:xfrm>
            <a:off x="167100" y="141825"/>
            <a:ext cx="8832000" cy="755700"/>
          </a:xfrm>
          <a:prstGeom prst="rect">
            <a:avLst/>
          </a:prstGeom>
        </p:spPr>
        <p:txBody>
          <a:bodyPr wrap="square" lIns="91425" tIns="91425" rIns="91425" bIns="91425" anchor="t" anchorCtr="0"/>
          <a:lstStyle>
            <a:lvl1pPr marL="0" marR="0" lvl="0" indent="-69850" algn="l" rtl="0">
              <a:lnSpc>
                <a:spcPct val="100000"/>
              </a:lnSpc>
              <a:spcBef>
                <a:spcPts val="0"/>
              </a:spcBef>
              <a:spcAft>
                <a:spcPts val="0"/>
              </a:spcAft>
              <a:defRPr sz="1800" b="1">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60" name="Shape 360"/>
          <p:cNvSpPr/>
          <p:nvPr/>
        </p:nvSpPr>
        <p:spPr>
          <a:xfrm>
            <a:off x="81075" y="4617750"/>
            <a:ext cx="9088625" cy="548375"/>
          </a:xfrm>
          <a:custGeom>
            <a:avLst/>
            <a:gdLst/>
            <a:ahLst/>
            <a:cxnLst/>
            <a:rect l="0" t="0" r="0" b="0"/>
            <a:pathLst>
              <a:path w="363545" h="21935" extrusionOk="0">
                <a:moveTo>
                  <a:pt x="363545" y="21935"/>
                </a:moveTo>
                <a:lnTo>
                  <a:pt x="363036" y="0"/>
                </a:lnTo>
                <a:lnTo>
                  <a:pt x="0" y="12743"/>
                </a:lnTo>
                <a:lnTo>
                  <a:pt x="869" y="20673"/>
                </a:lnTo>
                <a:close/>
              </a:path>
            </a:pathLst>
          </a:custGeom>
          <a:solidFill>
            <a:srgbClr val="349351"/>
          </a:solidFill>
          <a:ln>
            <a:noFill/>
          </a:ln>
        </p:spPr>
      </p:sp>
      <p:sp>
        <p:nvSpPr>
          <p:cNvPr id="361" name="Shape 361"/>
          <p:cNvSpPr/>
          <p:nvPr/>
        </p:nvSpPr>
        <p:spPr>
          <a:xfrm flipH="1">
            <a:off x="-12535" y="4686832"/>
            <a:ext cx="4769785" cy="473975"/>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pic>
        <p:nvPicPr>
          <p:cNvPr id="362" name="Shape 362" descr="Google_Logo_2015_gr.png"/>
          <p:cNvPicPr preferRelativeResize="0"/>
          <p:nvPr/>
        </p:nvPicPr>
        <p:blipFill>
          <a:blip r:embed="rId2">
            <a:alphaModFix/>
          </a:blip>
          <a:stretch>
            <a:fillRect/>
          </a:stretch>
        </p:blipFill>
        <p:spPr>
          <a:xfrm>
            <a:off x="176219" y="4841764"/>
            <a:ext cx="555424" cy="171122"/>
          </a:xfrm>
          <a:prstGeom prst="rect">
            <a:avLst/>
          </a:prstGeom>
          <a:noFill/>
          <a:ln>
            <a:noFill/>
          </a:ln>
        </p:spPr>
      </p:pic>
      <p:sp>
        <p:nvSpPr>
          <p:cNvPr id="363" name="Shape 363"/>
          <p:cNvSpPr txBox="1">
            <a:spLocks noGrp="1"/>
          </p:cNvSpPr>
          <p:nvPr>
            <p:ph type="body" idx="1"/>
          </p:nvPr>
        </p:nvSpPr>
        <p:spPr>
          <a:xfrm>
            <a:off x="176225" y="811275"/>
            <a:ext cx="5244900" cy="2606700"/>
          </a:xfrm>
          <a:prstGeom prst="rect">
            <a:avLst/>
          </a:prstGeom>
        </p:spPr>
        <p:txBody>
          <a:bodyPr wrap="square" lIns="91425" tIns="91425" rIns="91425" bIns="91425" anchor="t" anchorCtr="0"/>
          <a:lstStyle>
            <a:lvl1pPr lvl="0" rtl="0">
              <a:spcBef>
                <a:spcPts val="0"/>
              </a:spcBef>
              <a:buSzPct val="100000"/>
              <a:buFont typeface="Roboto"/>
              <a:buChar char="●"/>
              <a:defRPr sz="14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364" name="Shape 364"/>
          <p:cNvSpPr txBox="1"/>
          <p:nvPr/>
        </p:nvSpPr>
        <p:spPr>
          <a:xfrm>
            <a:off x="4727225" y="4921575"/>
            <a:ext cx="4335900" cy="190500"/>
          </a:xfrm>
          <a:prstGeom prst="rect">
            <a:avLst/>
          </a:prstGeom>
          <a:noFill/>
          <a:ln>
            <a:noFill/>
          </a:ln>
        </p:spPr>
        <p:txBody>
          <a:bodyPr wrap="square" lIns="91425" tIns="91425" rIns="91425" bIns="91425" anchor="ctr" anchorCtr="0">
            <a:noAutofit/>
          </a:bodyPr>
          <a:lstStyle/>
          <a:p>
            <a:pPr lvl="0" algn="r" rtl="0">
              <a:lnSpc>
                <a:spcPct val="115000"/>
              </a:lnSpc>
              <a:spcBef>
                <a:spcPts val="0"/>
              </a:spcBef>
              <a:buNone/>
            </a:pPr>
            <a:r>
              <a:rPr lang="en" sz="800">
                <a:solidFill>
                  <a:srgbClr val="FFFFFF"/>
                </a:solidFill>
                <a:latin typeface="Roboto Condensed"/>
                <a:ea typeface="Roboto Condensed"/>
                <a:cs typeface="Roboto Condensed"/>
                <a:sym typeface="Roboto Condensed"/>
              </a:rPr>
              <a:t>GOOGLE PROPRIETARY &amp; CONFIDENTIAL ATTORNEY CLIENT PRIVILEGED</a:t>
            </a: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Section Header Green">
    <p:bg>
      <p:bgPr>
        <a:solidFill>
          <a:srgbClr val="34A853"/>
        </a:solidFill>
        <a:effectLst/>
      </p:bgPr>
    </p:bg>
    <p:spTree>
      <p:nvGrpSpPr>
        <p:cNvPr id="1" name="Shape 365"/>
        <p:cNvGrpSpPr/>
        <p:nvPr/>
      </p:nvGrpSpPr>
      <p:grpSpPr>
        <a:xfrm>
          <a:off x="0" y="0"/>
          <a:ext cx="0" cy="0"/>
          <a:chOff x="0" y="0"/>
          <a:chExt cx="0" cy="0"/>
        </a:xfrm>
      </p:grpSpPr>
      <p:sp>
        <p:nvSpPr>
          <p:cNvPr id="366" name="Shape 366"/>
          <p:cNvSpPr/>
          <p:nvPr/>
        </p:nvSpPr>
        <p:spPr>
          <a:xfrm flipH="1">
            <a:off x="3450350" y="767950"/>
            <a:ext cx="5693700" cy="4375500"/>
          </a:xfrm>
          <a:prstGeom prst="rtTriangle">
            <a:avLst/>
          </a:prstGeom>
          <a:solidFill>
            <a:srgbClr val="57BB8A"/>
          </a:solidFill>
          <a:ln>
            <a:noFill/>
          </a:ln>
        </p:spPr>
        <p:txBody>
          <a:bodyPr wrap="square" lIns="91425" tIns="91425" rIns="91425" bIns="91425" anchor="ctr" anchorCtr="0">
            <a:noAutofit/>
          </a:bodyPr>
          <a:lstStyle/>
          <a:p>
            <a:pPr lvl="0">
              <a:spcBef>
                <a:spcPts val="0"/>
              </a:spcBef>
              <a:buNone/>
            </a:pPr>
            <a:endParaRPr/>
          </a:p>
        </p:txBody>
      </p:sp>
      <p:sp>
        <p:nvSpPr>
          <p:cNvPr id="367" name="Shape 367"/>
          <p:cNvSpPr/>
          <p:nvPr/>
        </p:nvSpPr>
        <p:spPr>
          <a:xfrm rot="10800000">
            <a:off x="3263750" y="0"/>
            <a:ext cx="5880300" cy="2994900"/>
          </a:xfrm>
          <a:prstGeom prst="rtTriangle">
            <a:avLst/>
          </a:prstGeom>
          <a:solidFill>
            <a:srgbClr val="349351"/>
          </a:solidFill>
          <a:ln>
            <a:noFill/>
          </a:ln>
        </p:spPr>
        <p:txBody>
          <a:bodyPr wrap="square" lIns="91425" tIns="91425" rIns="91425" bIns="91425" anchor="ctr" anchorCtr="0">
            <a:noAutofit/>
          </a:bodyPr>
          <a:lstStyle/>
          <a:p>
            <a:pPr lvl="0">
              <a:spcBef>
                <a:spcPts val="0"/>
              </a:spcBef>
              <a:buNone/>
            </a:pPr>
            <a:endParaRPr/>
          </a:p>
        </p:txBody>
      </p:sp>
      <p:sp>
        <p:nvSpPr>
          <p:cNvPr id="368" name="Shape 368"/>
          <p:cNvSpPr txBox="1">
            <a:spLocks noGrp="1"/>
          </p:cNvSpPr>
          <p:nvPr>
            <p:ph type="title"/>
          </p:nvPr>
        </p:nvSpPr>
        <p:spPr>
          <a:xfrm>
            <a:off x="176225" y="742275"/>
            <a:ext cx="8222100" cy="1012800"/>
          </a:xfrm>
          <a:prstGeom prst="rect">
            <a:avLst/>
          </a:prstGeom>
        </p:spPr>
        <p:txBody>
          <a:bodyPr wrap="square" lIns="91425" tIns="91425" rIns="91425" bIns="91425" anchor="t" anchorCtr="0"/>
          <a:lstStyle>
            <a:lvl1pPr marL="0" marR="0" lvl="0" indent="-698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369" name="Shape 369" descr="Google_Logo_2015_gr.png"/>
          <p:cNvPicPr preferRelativeResize="0"/>
          <p:nvPr/>
        </p:nvPicPr>
        <p:blipFill>
          <a:blip r:embed="rId2">
            <a:alphaModFix/>
          </a:blip>
          <a:stretch>
            <a:fillRect/>
          </a:stretch>
        </p:blipFill>
        <p:spPr>
          <a:xfrm>
            <a:off x="176219" y="4841764"/>
            <a:ext cx="555424" cy="171122"/>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Title slide 1">
    <p:bg>
      <p:bgPr>
        <a:solidFill>
          <a:srgbClr val="F3F3F3"/>
        </a:solidFill>
        <a:effectLst/>
      </p:bgPr>
    </p:bg>
    <p:spTree>
      <p:nvGrpSpPr>
        <p:cNvPr id="1" name="Shape 370"/>
        <p:cNvGrpSpPr/>
        <p:nvPr/>
      </p:nvGrpSpPr>
      <p:grpSpPr>
        <a:xfrm>
          <a:off x="0" y="0"/>
          <a:ext cx="0" cy="0"/>
          <a:chOff x="0" y="0"/>
          <a:chExt cx="0" cy="0"/>
        </a:xfrm>
      </p:grpSpPr>
      <p:sp>
        <p:nvSpPr>
          <p:cNvPr id="371" name="Shape 371"/>
          <p:cNvSpPr/>
          <p:nvPr/>
        </p:nvSpPr>
        <p:spPr>
          <a:xfrm>
            <a:off x="75" y="4743500"/>
            <a:ext cx="9144000" cy="399900"/>
          </a:xfrm>
          <a:prstGeom prst="rect">
            <a:avLst/>
          </a:prstGeom>
          <a:solidFill>
            <a:srgbClr val="F3F3F3"/>
          </a:solidFill>
          <a:ln>
            <a:noFill/>
          </a:ln>
        </p:spPr>
        <p:txBody>
          <a:bodyPr wrap="square" lIns="91425" tIns="91425" rIns="91425" bIns="91425" anchor="ctr" anchorCtr="0">
            <a:noAutofit/>
          </a:bodyPr>
          <a:lstStyle/>
          <a:p>
            <a:pPr lvl="0">
              <a:spcBef>
                <a:spcPts val="0"/>
              </a:spcBef>
              <a:buNone/>
            </a:pPr>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Default">
    <p:spTree>
      <p:nvGrpSpPr>
        <p:cNvPr id="1" name="Shape 372"/>
        <p:cNvGrpSpPr/>
        <p:nvPr/>
      </p:nvGrpSpPr>
      <p:grpSpPr>
        <a:xfrm>
          <a:off x="0" y="0"/>
          <a:ext cx="0" cy="0"/>
          <a:chOff x="0" y="0"/>
          <a:chExt cx="0" cy="0"/>
        </a:xfrm>
      </p:grpSpPr>
      <p:sp>
        <p:nvSpPr>
          <p:cNvPr id="373" name="Shape 373"/>
          <p:cNvSpPr txBox="1">
            <a:spLocks noGrp="1"/>
          </p:cNvSpPr>
          <p:nvPr>
            <p:ph type="sldNum" idx="12"/>
          </p:nvPr>
        </p:nvSpPr>
        <p:spPr>
          <a:xfrm>
            <a:off x="15995905" y="10810494"/>
            <a:ext cx="4096500" cy="525900"/>
          </a:xfrm>
          <a:prstGeom prst="rect">
            <a:avLst/>
          </a:prstGeom>
          <a:noFill/>
          <a:ln>
            <a:noFill/>
          </a:ln>
        </p:spPr>
        <p:txBody>
          <a:bodyPr wrap="square" lIns="12350" tIns="12350" rIns="12350" bIns="12350" anchor="ctr"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 sz="400" b="0" i="0" u="none" strike="noStrike" cap="none">
                <a:solidFill>
                  <a:srgbClr val="000000"/>
                </a:solidFill>
                <a:latin typeface="Arial"/>
                <a:ea typeface="Arial"/>
                <a:cs typeface="Arial"/>
                <a:sym typeface="Arial"/>
              </a:rPr>
              <a:t>‹#›</a:t>
            </a:fld>
            <a:endParaRPr lang="en" sz="400" b="0" i="0" u="none" strike="noStrike" cap="none">
              <a:solidFill>
                <a:srgbClr val="000000"/>
              </a:solidFill>
              <a:latin typeface="Arial"/>
              <a:ea typeface="Arial"/>
              <a:cs typeface="Arial"/>
              <a:sym typeface="Arial"/>
            </a:endParaRPr>
          </a:p>
        </p:txBody>
      </p:sp>
      <p:pic>
        <p:nvPicPr>
          <p:cNvPr id="374" name="Shape 374"/>
          <p:cNvPicPr preferRelativeResize="0"/>
          <p:nvPr/>
        </p:nvPicPr>
        <p:blipFill rotWithShape="1">
          <a:blip r:embed="rId2">
            <a:alphaModFix/>
          </a:blip>
          <a:srcRect/>
          <a:stretch/>
        </p:blipFill>
        <p:spPr>
          <a:xfrm>
            <a:off x="708999" y="4529700"/>
            <a:ext cx="1484100" cy="1893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wrap="square"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wrap="square"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Blank 2">
    <p:spTree>
      <p:nvGrpSpPr>
        <p:cNvPr id="1" name="Shape 375"/>
        <p:cNvGrpSpPr/>
        <p:nvPr/>
      </p:nvGrpSpPr>
      <p:grpSpPr>
        <a:xfrm>
          <a:off x="0" y="0"/>
          <a:ext cx="0" cy="0"/>
          <a:chOff x="0" y="0"/>
          <a:chExt cx="0" cy="0"/>
        </a:xfrm>
      </p:grpSpPr>
      <p:sp>
        <p:nvSpPr>
          <p:cNvPr id="376" name="Shape 376"/>
          <p:cNvSpPr/>
          <p:nvPr/>
        </p:nvSpPr>
        <p:spPr>
          <a:xfrm>
            <a:off x="0" y="0"/>
            <a:ext cx="9144000" cy="5143500"/>
          </a:xfrm>
          <a:prstGeom prst="rect">
            <a:avLst/>
          </a:prstGeom>
          <a:solidFill>
            <a:srgbClr val="F7F7F7"/>
          </a:solidFill>
          <a:ln>
            <a:noFill/>
          </a:ln>
        </p:spPr>
        <p:txBody>
          <a:bodyPr wrap="square" lIns="19050" tIns="19050" rIns="19050" bIns="19050" anchor="ctr" anchorCtr="0">
            <a:noAutofit/>
          </a:bodyPr>
          <a:lstStyle/>
          <a:p>
            <a:pPr marL="0" marR="0" lvl="0" indent="0" algn="ctr" rtl="0">
              <a:lnSpc>
                <a:spcPct val="100000"/>
              </a:lnSpc>
              <a:spcBef>
                <a:spcPts val="0"/>
              </a:spcBef>
              <a:spcAft>
                <a:spcPts val="0"/>
              </a:spcAft>
              <a:buClr>
                <a:srgbClr val="FFFFFF"/>
              </a:buClr>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
        <p:nvSpPr>
          <p:cNvPr id="377" name="Shape 377"/>
          <p:cNvSpPr txBox="1">
            <a:spLocks noGrp="1"/>
          </p:cNvSpPr>
          <p:nvPr>
            <p:ph type="sldNum" idx="12"/>
          </p:nvPr>
        </p:nvSpPr>
        <p:spPr>
          <a:xfrm>
            <a:off x="4483842" y="4905375"/>
            <a:ext cx="171600" cy="177900"/>
          </a:xfrm>
          <a:prstGeom prst="rect">
            <a:avLst/>
          </a:prstGeom>
          <a:noFill/>
          <a:ln>
            <a:noFill/>
          </a:ln>
        </p:spPr>
        <p:txBody>
          <a:bodyPr wrap="square" lIns="19050" tIns="19050" rIns="19050" bIns="19050" anchor="t" anchorCtr="0">
            <a:noAutofit/>
          </a:bodyPr>
          <a:lstStyle/>
          <a:p>
            <a:pPr marL="0" marR="0" lvl="0" indent="0" algn="ctr" rtl="0">
              <a:lnSpc>
                <a:spcPct val="100000"/>
              </a:lnSpc>
              <a:spcBef>
                <a:spcPts val="0"/>
              </a:spcBef>
              <a:spcAft>
                <a:spcPts val="0"/>
              </a:spcAft>
              <a:buClr>
                <a:srgbClr val="000000"/>
              </a:buClr>
              <a:buSzPct val="25000"/>
              <a:buFont typeface="Helvetica Neue"/>
              <a:buNone/>
            </a:pPr>
            <a:fld id="{00000000-1234-1234-1234-123412341234}" type="slidenum">
              <a:rPr lang="en" sz="900" b="0" i="0" u="none" strike="noStrike" cap="none">
                <a:solidFill>
                  <a:srgbClr val="000000"/>
                </a:solidFill>
                <a:latin typeface="Helvetica Neue"/>
                <a:ea typeface="Helvetica Neue"/>
                <a:cs typeface="Helvetica Neue"/>
                <a:sym typeface="Helvetica Neue"/>
              </a:rPr>
              <a:t>‹#›</a:t>
            </a:fld>
            <a:endParaRPr lang="en" sz="900" b="0" i="0" u="none" strike="noStrike" cap="none">
              <a:solidFill>
                <a:srgbClr val="000000"/>
              </a:solidFill>
              <a:latin typeface="Helvetica Neue"/>
              <a:ea typeface="Helvetica Neue"/>
              <a:cs typeface="Helvetica Neue"/>
              <a:sym typeface="Helvetica Neue"/>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Sub Title Page Google Green 500">
    <p:bg>
      <p:bgPr>
        <a:solidFill>
          <a:srgbClr val="0F9D58"/>
        </a:solidFill>
        <a:effectLst/>
      </p:bgPr>
    </p:bg>
    <p:spTree>
      <p:nvGrpSpPr>
        <p:cNvPr id="1" name="Shape 378"/>
        <p:cNvGrpSpPr/>
        <p:nvPr/>
      </p:nvGrpSpPr>
      <p:grpSpPr>
        <a:xfrm>
          <a:off x="0" y="0"/>
          <a:ext cx="0" cy="0"/>
          <a:chOff x="0" y="0"/>
          <a:chExt cx="0" cy="0"/>
        </a:xfrm>
      </p:grpSpPr>
      <p:sp>
        <p:nvSpPr>
          <p:cNvPr id="379" name="Shape 379"/>
          <p:cNvSpPr txBox="1">
            <a:spLocks noGrp="1"/>
          </p:cNvSpPr>
          <p:nvPr>
            <p:ph type="title"/>
          </p:nvPr>
        </p:nvSpPr>
        <p:spPr>
          <a:xfrm>
            <a:off x="390525" y="714375"/>
            <a:ext cx="7038900" cy="885900"/>
          </a:xfrm>
          <a:prstGeom prst="rect">
            <a:avLst/>
          </a:prstGeom>
        </p:spPr>
        <p:txBody>
          <a:bodyPr wrap="square" lIns="91425" tIns="91425" rIns="91425" bIns="91425" anchor="t" anchorCtr="0"/>
          <a:lstStyle>
            <a:lvl1pPr lvl="0" rtl="0">
              <a:spcBef>
                <a:spcPts val="0"/>
              </a:spcBef>
              <a:buNone/>
              <a:defRPr sz="4000">
                <a:solidFill>
                  <a:srgbClr val="FFFFFF"/>
                </a:solidFill>
                <a:latin typeface="Roboto"/>
                <a:ea typeface="Roboto"/>
                <a:cs typeface="Roboto"/>
                <a:sym typeface="Roboto"/>
              </a:defRPr>
            </a:lvl1pPr>
            <a:lvl2pPr lvl="1" rtl="0">
              <a:spcBef>
                <a:spcPts val="0"/>
              </a:spcBef>
              <a:buNone/>
              <a:defRPr sz="1400">
                <a:solidFill>
                  <a:srgbClr val="FFFFFF"/>
                </a:solidFill>
              </a:defRPr>
            </a:lvl2pPr>
            <a:lvl3pPr lvl="2" rtl="0">
              <a:spcBef>
                <a:spcPts val="0"/>
              </a:spcBef>
              <a:buNone/>
              <a:defRPr sz="1400">
                <a:solidFill>
                  <a:srgbClr val="FFFFFF"/>
                </a:solidFill>
              </a:defRPr>
            </a:lvl3pPr>
            <a:lvl4pPr lvl="3" rtl="0">
              <a:spcBef>
                <a:spcPts val="0"/>
              </a:spcBef>
              <a:buNone/>
              <a:defRPr sz="1400">
                <a:solidFill>
                  <a:srgbClr val="FFFFFF"/>
                </a:solidFill>
              </a:defRPr>
            </a:lvl4pPr>
            <a:lvl5pPr lvl="4" rtl="0">
              <a:spcBef>
                <a:spcPts val="0"/>
              </a:spcBef>
              <a:buNone/>
              <a:defRPr sz="1400">
                <a:solidFill>
                  <a:srgbClr val="FFFFFF"/>
                </a:solidFill>
              </a:defRPr>
            </a:lvl5pPr>
            <a:lvl6pPr lvl="5" rtl="0">
              <a:spcBef>
                <a:spcPts val="0"/>
              </a:spcBef>
              <a:buNone/>
              <a:defRPr sz="1400">
                <a:solidFill>
                  <a:srgbClr val="FFFFFF"/>
                </a:solidFill>
              </a:defRPr>
            </a:lvl6pPr>
            <a:lvl7pPr lvl="6" rtl="0">
              <a:spcBef>
                <a:spcPts val="0"/>
              </a:spcBef>
              <a:buNone/>
              <a:defRPr sz="1400">
                <a:solidFill>
                  <a:srgbClr val="FFFFFF"/>
                </a:solidFill>
              </a:defRPr>
            </a:lvl7pPr>
            <a:lvl8pPr lvl="7" rtl="0">
              <a:spcBef>
                <a:spcPts val="0"/>
              </a:spcBef>
              <a:buNone/>
              <a:defRPr sz="1400">
                <a:solidFill>
                  <a:srgbClr val="FFFFFF"/>
                </a:solidFill>
              </a:defRPr>
            </a:lvl8pPr>
            <a:lvl9pPr lvl="8" rtl="0">
              <a:spcBef>
                <a:spcPts val="0"/>
              </a:spcBef>
              <a:buNone/>
              <a:defRPr sz="1400">
                <a:solidFill>
                  <a:srgbClr val="FFFFFF"/>
                </a:solidFill>
              </a:defRPr>
            </a:lvl9pPr>
          </a:lstStyle>
          <a:p>
            <a:endParaRPr/>
          </a:p>
        </p:txBody>
      </p:sp>
      <p:sp>
        <p:nvSpPr>
          <p:cNvPr id="380" name="Shape 380"/>
          <p:cNvSpPr txBox="1">
            <a:spLocks noGrp="1"/>
          </p:cNvSpPr>
          <p:nvPr>
            <p:ph type="subTitle" idx="1"/>
          </p:nvPr>
        </p:nvSpPr>
        <p:spPr>
          <a:xfrm>
            <a:off x="442687" y="1507962"/>
            <a:ext cx="6226500" cy="825300"/>
          </a:xfrm>
          <a:prstGeom prst="rect">
            <a:avLst/>
          </a:prstGeom>
        </p:spPr>
        <p:txBody>
          <a:bodyPr wrap="square" lIns="45725" tIns="45725" rIns="45725" bIns="45725" anchor="t" anchorCtr="0"/>
          <a:lstStyle>
            <a:lvl1pPr lvl="0" rtl="0">
              <a:spcBef>
                <a:spcPts val="0"/>
              </a:spcBef>
              <a:buNone/>
              <a:defRPr sz="2400">
                <a:solidFill>
                  <a:srgbClr val="57BB8A"/>
                </a:solidFill>
                <a:latin typeface="Roboto"/>
                <a:ea typeface="Roboto"/>
                <a:cs typeface="Roboto"/>
                <a:sym typeface="Roboto"/>
              </a:defRPr>
            </a:lvl1pPr>
            <a:lvl2pPr lvl="1" rtl="0">
              <a:spcBef>
                <a:spcPts val="0"/>
              </a:spcBef>
              <a:buNone/>
              <a:defRPr sz="700">
                <a:solidFill>
                  <a:srgbClr val="57BB8A"/>
                </a:solidFill>
              </a:defRPr>
            </a:lvl2pPr>
            <a:lvl3pPr lvl="2" rtl="0">
              <a:spcBef>
                <a:spcPts val="0"/>
              </a:spcBef>
              <a:buNone/>
              <a:defRPr sz="700">
                <a:solidFill>
                  <a:srgbClr val="57BB8A"/>
                </a:solidFill>
              </a:defRPr>
            </a:lvl3pPr>
            <a:lvl4pPr lvl="3" rtl="0">
              <a:spcBef>
                <a:spcPts val="0"/>
              </a:spcBef>
              <a:buNone/>
              <a:defRPr sz="700">
                <a:solidFill>
                  <a:srgbClr val="57BB8A"/>
                </a:solidFill>
              </a:defRPr>
            </a:lvl4pPr>
            <a:lvl5pPr lvl="4" rtl="0">
              <a:spcBef>
                <a:spcPts val="0"/>
              </a:spcBef>
              <a:buNone/>
              <a:defRPr sz="700">
                <a:solidFill>
                  <a:srgbClr val="57BB8A"/>
                </a:solidFill>
              </a:defRPr>
            </a:lvl5pPr>
            <a:lvl6pPr lvl="5" rtl="0">
              <a:spcBef>
                <a:spcPts val="0"/>
              </a:spcBef>
              <a:buNone/>
              <a:defRPr sz="700">
                <a:solidFill>
                  <a:srgbClr val="57BB8A"/>
                </a:solidFill>
              </a:defRPr>
            </a:lvl6pPr>
            <a:lvl7pPr lvl="6" rtl="0">
              <a:spcBef>
                <a:spcPts val="0"/>
              </a:spcBef>
              <a:buNone/>
              <a:defRPr sz="700">
                <a:solidFill>
                  <a:srgbClr val="57BB8A"/>
                </a:solidFill>
              </a:defRPr>
            </a:lvl7pPr>
            <a:lvl8pPr lvl="7" rtl="0">
              <a:spcBef>
                <a:spcPts val="0"/>
              </a:spcBef>
              <a:buNone/>
              <a:defRPr sz="700">
                <a:solidFill>
                  <a:srgbClr val="57BB8A"/>
                </a:solidFill>
              </a:defRPr>
            </a:lvl8pPr>
            <a:lvl9pPr lvl="8" rtl="0">
              <a:spcBef>
                <a:spcPts val="0"/>
              </a:spcBef>
              <a:buNone/>
              <a:defRPr sz="700">
                <a:solidFill>
                  <a:srgbClr val="57BB8A"/>
                </a:solidFill>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Title and body 1">
    <p:spTree>
      <p:nvGrpSpPr>
        <p:cNvPr id="1" name="Shape 381"/>
        <p:cNvGrpSpPr/>
        <p:nvPr/>
      </p:nvGrpSpPr>
      <p:grpSpPr>
        <a:xfrm>
          <a:off x="0" y="0"/>
          <a:ext cx="0" cy="0"/>
          <a:chOff x="0" y="0"/>
          <a:chExt cx="0" cy="0"/>
        </a:xfrm>
      </p:grpSpPr>
      <p:sp>
        <p:nvSpPr>
          <p:cNvPr id="382" name="Shape 382"/>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83" name="Shape 383"/>
          <p:cNvSpPr txBox="1">
            <a:spLocks noGrp="1"/>
          </p:cNvSpPr>
          <p:nvPr>
            <p:ph type="body" idx="1"/>
          </p:nvPr>
        </p:nvSpPr>
        <p:spPr>
          <a:xfrm>
            <a:off x="311700" y="1152475"/>
            <a:ext cx="8520600" cy="3416400"/>
          </a:xfrm>
          <a:prstGeom prst="rect">
            <a:avLst/>
          </a:prstGeom>
        </p:spPr>
        <p:txBody>
          <a:bodyPr wrap="square"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84" name="Shape 384"/>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TITLE_4">
    <p:spTree>
      <p:nvGrpSpPr>
        <p:cNvPr id="1" name="Shape 385"/>
        <p:cNvGrpSpPr/>
        <p:nvPr/>
      </p:nvGrpSpPr>
      <p:grpSpPr>
        <a:xfrm>
          <a:off x="0" y="0"/>
          <a:ext cx="0" cy="0"/>
          <a:chOff x="0" y="0"/>
          <a:chExt cx="0" cy="0"/>
        </a:xfrm>
      </p:grpSpPr>
      <p:sp>
        <p:nvSpPr>
          <p:cNvPr id="386" name="Shape 386"/>
          <p:cNvSpPr txBox="1">
            <a:spLocks noGrp="1"/>
          </p:cNvSpPr>
          <p:nvPr>
            <p:ph type="ctrTitle"/>
          </p:nvPr>
        </p:nvSpPr>
        <p:spPr>
          <a:xfrm>
            <a:off x="685800" y="1583342"/>
            <a:ext cx="7772400" cy="1159800"/>
          </a:xfrm>
          <a:prstGeom prst="rect">
            <a:avLst/>
          </a:prstGeom>
        </p:spPr>
        <p:txBody>
          <a:bodyPr wrap="square" lIns="91425" tIns="91425" rIns="91425" bIns="91425" anchor="t" anchorCtr="0"/>
          <a:lstStyle>
            <a:lvl1pPr lvl="0" algn="ctr" rtl="0">
              <a:spcBef>
                <a:spcPts val="0"/>
              </a:spcBef>
              <a:buClr>
                <a:srgbClr val="25ABD9"/>
              </a:buClr>
              <a:buSzPct val="100000"/>
              <a:buFont typeface="Quicksand"/>
              <a:defRPr sz="4800" b="0">
                <a:solidFill>
                  <a:srgbClr val="25ABD9"/>
                </a:solidFill>
                <a:latin typeface="Quicksand"/>
                <a:ea typeface="Quicksand"/>
                <a:cs typeface="Quicksand"/>
                <a:sym typeface="Quicksand"/>
              </a:defRPr>
            </a:lvl1pPr>
            <a:lvl2pPr lvl="1" algn="ctr" rtl="0">
              <a:spcBef>
                <a:spcPts val="0"/>
              </a:spcBef>
              <a:buClr>
                <a:srgbClr val="5AA7E5"/>
              </a:buClr>
              <a:buSzPct val="100000"/>
              <a:defRPr sz="4800">
                <a:solidFill>
                  <a:srgbClr val="5AA7E5"/>
                </a:solidFill>
              </a:defRPr>
            </a:lvl2pPr>
            <a:lvl3pPr lvl="2" algn="ctr" rtl="0">
              <a:spcBef>
                <a:spcPts val="0"/>
              </a:spcBef>
              <a:buClr>
                <a:srgbClr val="5AA7E5"/>
              </a:buClr>
              <a:buSzPct val="100000"/>
              <a:defRPr sz="4800">
                <a:solidFill>
                  <a:srgbClr val="5AA7E5"/>
                </a:solidFill>
              </a:defRPr>
            </a:lvl3pPr>
            <a:lvl4pPr lvl="3" algn="ctr" rtl="0">
              <a:spcBef>
                <a:spcPts val="0"/>
              </a:spcBef>
              <a:buClr>
                <a:srgbClr val="5AA7E5"/>
              </a:buClr>
              <a:buSzPct val="100000"/>
              <a:defRPr sz="4800">
                <a:solidFill>
                  <a:srgbClr val="5AA7E5"/>
                </a:solidFill>
              </a:defRPr>
            </a:lvl4pPr>
            <a:lvl5pPr lvl="4" algn="ctr" rtl="0">
              <a:spcBef>
                <a:spcPts val="0"/>
              </a:spcBef>
              <a:buClr>
                <a:srgbClr val="5AA7E5"/>
              </a:buClr>
              <a:buSzPct val="100000"/>
              <a:defRPr sz="4800">
                <a:solidFill>
                  <a:srgbClr val="5AA7E5"/>
                </a:solidFill>
              </a:defRPr>
            </a:lvl5pPr>
            <a:lvl6pPr lvl="5" algn="ctr" rtl="0">
              <a:spcBef>
                <a:spcPts val="0"/>
              </a:spcBef>
              <a:buClr>
                <a:srgbClr val="5AA7E5"/>
              </a:buClr>
              <a:buSzPct val="100000"/>
              <a:defRPr sz="4800">
                <a:solidFill>
                  <a:srgbClr val="5AA7E5"/>
                </a:solidFill>
              </a:defRPr>
            </a:lvl6pPr>
            <a:lvl7pPr lvl="6" algn="ctr" rtl="0">
              <a:spcBef>
                <a:spcPts val="0"/>
              </a:spcBef>
              <a:buClr>
                <a:srgbClr val="5AA7E5"/>
              </a:buClr>
              <a:buSzPct val="100000"/>
              <a:defRPr sz="4800">
                <a:solidFill>
                  <a:srgbClr val="5AA7E5"/>
                </a:solidFill>
              </a:defRPr>
            </a:lvl7pPr>
            <a:lvl8pPr lvl="7" algn="ctr" rtl="0">
              <a:spcBef>
                <a:spcPts val="0"/>
              </a:spcBef>
              <a:buClr>
                <a:srgbClr val="5AA7E5"/>
              </a:buClr>
              <a:buSzPct val="100000"/>
              <a:defRPr sz="4800">
                <a:solidFill>
                  <a:srgbClr val="5AA7E5"/>
                </a:solidFill>
              </a:defRPr>
            </a:lvl8pPr>
            <a:lvl9pPr lvl="8" algn="ctr" rtl="0">
              <a:spcBef>
                <a:spcPts val="0"/>
              </a:spcBef>
              <a:buClr>
                <a:srgbClr val="5AA7E5"/>
              </a:buClr>
              <a:buSzPct val="100000"/>
              <a:defRPr sz="4800">
                <a:solidFill>
                  <a:srgbClr val="5AA7E5"/>
                </a:solidFill>
              </a:defRPr>
            </a:lvl9pPr>
          </a:lstStyle>
          <a:p>
            <a:endParaRPr/>
          </a:p>
        </p:txBody>
      </p:sp>
      <p:sp>
        <p:nvSpPr>
          <p:cNvPr id="387" name="Shape 387"/>
          <p:cNvSpPr txBox="1">
            <a:spLocks noGrp="1"/>
          </p:cNvSpPr>
          <p:nvPr>
            <p:ph type="subTitle" idx="1"/>
          </p:nvPr>
        </p:nvSpPr>
        <p:spPr>
          <a:xfrm>
            <a:off x="685800" y="2840053"/>
            <a:ext cx="7772400" cy="784800"/>
          </a:xfrm>
          <a:prstGeom prst="rect">
            <a:avLst/>
          </a:prstGeom>
        </p:spPr>
        <p:txBody>
          <a:bodyPr wrap="square" lIns="91425" tIns="91425" rIns="91425" bIns="91425" anchor="t" anchorCtr="0"/>
          <a:lstStyle>
            <a:lvl1pPr lvl="0" algn="ctr" rtl="0">
              <a:spcBef>
                <a:spcPts val="0"/>
              </a:spcBef>
              <a:buClr>
                <a:srgbClr val="FFFFFF"/>
              </a:buClr>
              <a:buFont typeface="Quicksand"/>
              <a:buNone/>
              <a:defRPr>
                <a:solidFill>
                  <a:srgbClr val="FFFFFF"/>
                </a:solidFill>
                <a:latin typeface="Quicksand"/>
                <a:ea typeface="Quicksand"/>
                <a:cs typeface="Quicksand"/>
                <a:sym typeface="Quicksand"/>
              </a:defRPr>
            </a:lvl1pPr>
            <a:lvl2pPr lvl="1" algn="ctr" rtl="0">
              <a:spcBef>
                <a:spcPts val="0"/>
              </a:spcBef>
              <a:buClr>
                <a:schemeClr val="dk2"/>
              </a:buClr>
              <a:buSzPct val="100000"/>
              <a:buNone/>
              <a:defRPr sz="3000">
                <a:solidFill>
                  <a:schemeClr val="dk2"/>
                </a:solidFill>
              </a:defRPr>
            </a:lvl2pPr>
            <a:lvl3pPr lvl="2" algn="ctr" rtl="0">
              <a:spcBef>
                <a:spcPts val="0"/>
              </a:spcBef>
              <a:buClr>
                <a:schemeClr val="dk2"/>
              </a:buClr>
              <a:buSzPct val="100000"/>
              <a:buNone/>
              <a:defRPr sz="3000">
                <a:solidFill>
                  <a:schemeClr val="dk2"/>
                </a:solidFill>
              </a:defRPr>
            </a:lvl3pPr>
            <a:lvl4pPr lvl="3" algn="ctr" rtl="0">
              <a:spcBef>
                <a:spcPts val="0"/>
              </a:spcBef>
              <a:buClr>
                <a:schemeClr val="dk2"/>
              </a:buClr>
              <a:buSzPct val="100000"/>
              <a:buNone/>
              <a:defRPr sz="3000">
                <a:solidFill>
                  <a:schemeClr val="dk2"/>
                </a:solidFill>
              </a:defRPr>
            </a:lvl4pPr>
            <a:lvl5pPr lvl="4" algn="ctr" rtl="0">
              <a:spcBef>
                <a:spcPts val="0"/>
              </a:spcBef>
              <a:buClr>
                <a:schemeClr val="dk2"/>
              </a:buClr>
              <a:buSzPct val="100000"/>
              <a:buNone/>
              <a:defRPr sz="3000">
                <a:solidFill>
                  <a:schemeClr val="dk2"/>
                </a:solidFill>
              </a:defRPr>
            </a:lvl5pPr>
            <a:lvl6pPr lvl="5" algn="ctr" rtl="0">
              <a:spcBef>
                <a:spcPts val="0"/>
              </a:spcBef>
              <a:buClr>
                <a:schemeClr val="dk2"/>
              </a:buClr>
              <a:buSzPct val="100000"/>
              <a:buNone/>
              <a:defRPr sz="3000">
                <a:solidFill>
                  <a:schemeClr val="dk2"/>
                </a:solidFill>
              </a:defRPr>
            </a:lvl6pPr>
            <a:lvl7pPr lvl="6" algn="ctr" rtl="0">
              <a:spcBef>
                <a:spcPts val="0"/>
              </a:spcBef>
              <a:buClr>
                <a:schemeClr val="dk2"/>
              </a:buClr>
              <a:buSzPct val="100000"/>
              <a:buNone/>
              <a:defRPr sz="3000">
                <a:solidFill>
                  <a:schemeClr val="dk2"/>
                </a:solidFill>
              </a:defRPr>
            </a:lvl7pPr>
            <a:lvl8pPr lvl="7" algn="ctr" rtl="0">
              <a:spcBef>
                <a:spcPts val="0"/>
              </a:spcBef>
              <a:buClr>
                <a:schemeClr val="dk2"/>
              </a:buClr>
              <a:buSzPct val="100000"/>
              <a:buNone/>
              <a:defRPr sz="3000">
                <a:solidFill>
                  <a:schemeClr val="dk2"/>
                </a:solidFill>
              </a:defRPr>
            </a:lvl8pPr>
            <a:lvl9pPr lvl="8" algn="ctr" rtl="0">
              <a:spcBef>
                <a:spcPts val="0"/>
              </a:spcBef>
              <a:buClr>
                <a:schemeClr val="dk2"/>
              </a:buClr>
              <a:buSzPct val="100000"/>
              <a:buNone/>
              <a:defRPr sz="3000">
                <a:solidFill>
                  <a:schemeClr val="dk2"/>
                </a:solidFill>
              </a:defRPr>
            </a:lvl9pPr>
          </a:lstStyle>
          <a:p>
            <a:endParaRPr/>
          </a:p>
        </p:txBody>
      </p:sp>
      <p:sp>
        <p:nvSpPr>
          <p:cNvPr id="388" name="Shape 388"/>
          <p:cNvSpPr txBox="1">
            <a:spLocks noGrp="1"/>
          </p:cNvSpPr>
          <p:nvPr>
            <p:ph type="sldNum" idx="12"/>
          </p:nvPr>
        </p:nvSpPr>
        <p:spPr>
          <a:xfrm>
            <a:off x="8556791" y="4749850"/>
            <a:ext cx="548700" cy="393600"/>
          </a:xfrm>
          <a:prstGeom prst="rect">
            <a:avLst/>
          </a:prstGeom>
        </p:spPr>
        <p:txBody>
          <a:bodyPr wrap="square"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Sub Title Page Google Green 500 1">
    <p:bg>
      <p:bgPr>
        <a:solidFill>
          <a:srgbClr val="0F9D58"/>
        </a:solidFill>
        <a:effectLst/>
      </p:bgPr>
    </p:bg>
    <p:spTree>
      <p:nvGrpSpPr>
        <p:cNvPr id="1" name="Shape 389"/>
        <p:cNvGrpSpPr/>
        <p:nvPr/>
      </p:nvGrpSpPr>
      <p:grpSpPr>
        <a:xfrm>
          <a:off x="0" y="0"/>
          <a:ext cx="0" cy="0"/>
          <a:chOff x="0" y="0"/>
          <a:chExt cx="0" cy="0"/>
        </a:xfrm>
      </p:grpSpPr>
      <p:sp>
        <p:nvSpPr>
          <p:cNvPr id="390" name="Shape 390"/>
          <p:cNvSpPr txBox="1">
            <a:spLocks noGrp="1"/>
          </p:cNvSpPr>
          <p:nvPr>
            <p:ph type="title"/>
          </p:nvPr>
        </p:nvSpPr>
        <p:spPr>
          <a:xfrm>
            <a:off x="390525" y="714375"/>
            <a:ext cx="7038900" cy="885900"/>
          </a:xfrm>
          <a:prstGeom prst="rect">
            <a:avLst/>
          </a:prstGeom>
        </p:spPr>
        <p:txBody>
          <a:bodyPr wrap="square" lIns="91425" tIns="91425" rIns="91425" bIns="91425" anchor="t" anchorCtr="0"/>
          <a:lstStyle>
            <a:lvl1pPr lvl="0" rtl="0">
              <a:spcBef>
                <a:spcPts val="0"/>
              </a:spcBef>
              <a:buNone/>
              <a:defRPr sz="4000">
                <a:solidFill>
                  <a:srgbClr val="FFFFFF"/>
                </a:solidFill>
                <a:latin typeface="Roboto"/>
                <a:ea typeface="Roboto"/>
                <a:cs typeface="Roboto"/>
                <a:sym typeface="Roboto"/>
              </a:defRPr>
            </a:lvl1pPr>
            <a:lvl2pPr lvl="1" rtl="0">
              <a:spcBef>
                <a:spcPts val="0"/>
              </a:spcBef>
              <a:buNone/>
              <a:defRPr sz="1400">
                <a:solidFill>
                  <a:srgbClr val="FFFFFF"/>
                </a:solidFill>
              </a:defRPr>
            </a:lvl2pPr>
            <a:lvl3pPr lvl="2" rtl="0">
              <a:spcBef>
                <a:spcPts val="0"/>
              </a:spcBef>
              <a:buNone/>
              <a:defRPr sz="1400">
                <a:solidFill>
                  <a:srgbClr val="FFFFFF"/>
                </a:solidFill>
              </a:defRPr>
            </a:lvl3pPr>
            <a:lvl4pPr lvl="3" rtl="0">
              <a:spcBef>
                <a:spcPts val="0"/>
              </a:spcBef>
              <a:buNone/>
              <a:defRPr sz="1400">
                <a:solidFill>
                  <a:srgbClr val="FFFFFF"/>
                </a:solidFill>
              </a:defRPr>
            </a:lvl4pPr>
            <a:lvl5pPr lvl="4" rtl="0">
              <a:spcBef>
                <a:spcPts val="0"/>
              </a:spcBef>
              <a:buNone/>
              <a:defRPr sz="1400">
                <a:solidFill>
                  <a:srgbClr val="FFFFFF"/>
                </a:solidFill>
              </a:defRPr>
            </a:lvl5pPr>
            <a:lvl6pPr lvl="5" rtl="0">
              <a:spcBef>
                <a:spcPts val="0"/>
              </a:spcBef>
              <a:buNone/>
              <a:defRPr sz="1400">
                <a:solidFill>
                  <a:srgbClr val="FFFFFF"/>
                </a:solidFill>
              </a:defRPr>
            </a:lvl6pPr>
            <a:lvl7pPr lvl="6" rtl="0">
              <a:spcBef>
                <a:spcPts val="0"/>
              </a:spcBef>
              <a:buNone/>
              <a:defRPr sz="1400">
                <a:solidFill>
                  <a:srgbClr val="FFFFFF"/>
                </a:solidFill>
              </a:defRPr>
            </a:lvl7pPr>
            <a:lvl8pPr lvl="7" rtl="0">
              <a:spcBef>
                <a:spcPts val="0"/>
              </a:spcBef>
              <a:buNone/>
              <a:defRPr sz="1400">
                <a:solidFill>
                  <a:srgbClr val="FFFFFF"/>
                </a:solidFill>
              </a:defRPr>
            </a:lvl8pPr>
            <a:lvl9pPr lvl="8" rtl="0">
              <a:spcBef>
                <a:spcPts val="0"/>
              </a:spcBef>
              <a:buNone/>
              <a:defRPr sz="1400">
                <a:solidFill>
                  <a:srgbClr val="FFFFFF"/>
                </a:solidFill>
              </a:defRPr>
            </a:lvl9pPr>
          </a:lstStyle>
          <a:p>
            <a:endParaRPr/>
          </a:p>
        </p:txBody>
      </p:sp>
      <p:sp>
        <p:nvSpPr>
          <p:cNvPr id="391" name="Shape 391"/>
          <p:cNvSpPr txBox="1">
            <a:spLocks noGrp="1"/>
          </p:cNvSpPr>
          <p:nvPr>
            <p:ph type="subTitle" idx="1"/>
          </p:nvPr>
        </p:nvSpPr>
        <p:spPr>
          <a:xfrm>
            <a:off x="442687" y="1507962"/>
            <a:ext cx="6226500" cy="825300"/>
          </a:xfrm>
          <a:prstGeom prst="rect">
            <a:avLst/>
          </a:prstGeom>
        </p:spPr>
        <p:txBody>
          <a:bodyPr wrap="square" lIns="45725" tIns="45725" rIns="45725" bIns="45725" anchor="t" anchorCtr="0"/>
          <a:lstStyle>
            <a:lvl1pPr lvl="0" rtl="0">
              <a:spcBef>
                <a:spcPts val="0"/>
              </a:spcBef>
              <a:buNone/>
              <a:defRPr sz="2400">
                <a:solidFill>
                  <a:srgbClr val="57BB8A"/>
                </a:solidFill>
                <a:latin typeface="Roboto"/>
                <a:ea typeface="Roboto"/>
                <a:cs typeface="Roboto"/>
                <a:sym typeface="Roboto"/>
              </a:defRPr>
            </a:lvl1pPr>
            <a:lvl2pPr lvl="1" rtl="0">
              <a:spcBef>
                <a:spcPts val="0"/>
              </a:spcBef>
              <a:buNone/>
              <a:defRPr sz="700">
                <a:solidFill>
                  <a:srgbClr val="57BB8A"/>
                </a:solidFill>
              </a:defRPr>
            </a:lvl2pPr>
            <a:lvl3pPr lvl="2" rtl="0">
              <a:spcBef>
                <a:spcPts val="0"/>
              </a:spcBef>
              <a:buNone/>
              <a:defRPr sz="700">
                <a:solidFill>
                  <a:srgbClr val="57BB8A"/>
                </a:solidFill>
              </a:defRPr>
            </a:lvl3pPr>
            <a:lvl4pPr lvl="3" rtl="0">
              <a:spcBef>
                <a:spcPts val="0"/>
              </a:spcBef>
              <a:buNone/>
              <a:defRPr sz="700">
                <a:solidFill>
                  <a:srgbClr val="57BB8A"/>
                </a:solidFill>
              </a:defRPr>
            </a:lvl4pPr>
            <a:lvl5pPr lvl="4" rtl="0">
              <a:spcBef>
                <a:spcPts val="0"/>
              </a:spcBef>
              <a:buNone/>
              <a:defRPr sz="700">
                <a:solidFill>
                  <a:srgbClr val="57BB8A"/>
                </a:solidFill>
              </a:defRPr>
            </a:lvl5pPr>
            <a:lvl6pPr lvl="5" rtl="0">
              <a:spcBef>
                <a:spcPts val="0"/>
              </a:spcBef>
              <a:buNone/>
              <a:defRPr sz="700">
                <a:solidFill>
                  <a:srgbClr val="57BB8A"/>
                </a:solidFill>
              </a:defRPr>
            </a:lvl6pPr>
            <a:lvl7pPr lvl="6" rtl="0">
              <a:spcBef>
                <a:spcPts val="0"/>
              </a:spcBef>
              <a:buNone/>
              <a:defRPr sz="700">
                <a:solidFill>
                  <a:srgbClr val="57BB8A"/>
                </a:solidFill>
              </a:defRPr>
            </a:lvl7pPr>
            <a:lvl8pPr lvl="7" rtl="0">
              <a:spcBef>
                <a:spcPts val="0"/>
              </a:spcBef>
              <a:buNone/>
              <a:defRPr sz="700">
                <a:solidFill>
                  <a:srgbClr val="57BB8A"/>
                </a:solidFill>
              </a:defRPr>
            </a:lvl8pPr>
            <a:lvl9pPr lvl="8" rtl="0">
              <a:spcBef>
                <a:spcPts val="0"/>
              </a:spcBef>
              <a:buNone/>
              <a:defRPr sz="700">
                <a:solidFill>
                  <a:srgbClr val="57BB8A"/>
                </a:solidFill>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Title Only Android Green Bar">
    <p:spTree>
      <p:nvGrpSpPr>
        <p:cNvPr id="1" name="Shape 392"/>
        <p:cNvGrpSpPr/>
        <p:nvPr/>
      </p:nvGrpSpPr>
      <p:grpSpPr>
        <a:xfrm>
          <a:off x="0" y="0"/>
          <a:ext cx="0" cy="0"/>
          <a:chOff x="0" y="0"/>
          <a:chExt cx="0" cy="0"/>
        </a:xfrm>
      </p:grpSpPr>
      <p:sp>
        <p:nvSpPr>
          <p:cNvPr id="393" name="Shape 393"/>
          <p:cNvSpPr txBox="1">
            <a:spLocks noGrp="1"/>
          </p:cNvSpPr>
          <p:nvPr>
            <p:ph type="sldNum" idx="12"/>
          </p:nvPr>
        </p:nvSpPr>
        <p:spPr>
          <a:xfrm>
            <a:off x="8909450" y="4838800"/>
            <a:ext cx="339600" cy="138000"/>
          </a:xfrm>
          <a:prstGeom prst="rect">
            <a:avLst/>
          </a:prstGeom>
        </p:spPr>
        <p:txBody>
          <a:bodyPr wrap="square" lIns="91425" tIns="91425" rIns="91425" bIns="91425" anchor="ctr" anchorCtr="0">
            <a:noAutofit/>
          </a:bodyPr>
          <a:lstStyle/>
          <a:p>
            <a:pPr lvl="0" algn="l" rtl="0">
              <a:spcBef>
                <a:spcPts val="0"/>
              </a:spcBef>
              <a:buNone/>
            </a:pPr>
            <a:fld id="{00000000-1234-1234-1234-123412341234}" type="slidenum">
              <a:rPr lang="en" sz="600"/>
              <a:t>‹#›</a:t>
            </a:fld>
            <a:endParaRPr lang="en" sz="600"/>
          </a:p>
        </p:txBody>
      </p:sp>
      <p:sp>
        <p:nvSpPr>
          <p:cNvPr id="394" name="Shape 394"/>
          <p:cNvSpPr txBox="1">
            <a:spLocks noGrp="1"/>
          </p:cNvSpPr>
          <p:nvPr>
            <p:ph type="title"/>
          </p:nvPr>
        </p:nvSpPr>
        <p:spPr>
          <a:xfrm>
            <a:off x="176225" y="522375"/>
            <a:ext cx="6605100" cy="755700"/>
          </a:xfrm>
          <a:prstGeom prst="rect">
            <a:avLst/>
          </a:prstGeom>
        </p:spPr>
        <p:txBody>
          <a:bodyPr wrap="square" lIns="91425" tIns="91425" rIns="91425" bIns="91425" anchor="t" anchorCtr="0"/>
          <a:lstStyle>
            <a:lvl1pPr lvl="0" rtl="0">
              <a:spcBef>
                <a:spcPts val="0"/>
              </a:spcBef>
              <a:buNone/>
              <a:defRPr sz="2600"/>
            </a:lvl1pPr>
            <a:lvl2pPr lvl="1" rtl="0">
              <a:spcBef>
                <a:spcPts val="0"/>
              </a:spcBef>
              <a:buNone/>
              <a:defRPr/>
            </a:lvl2pPr>
            <a:lvl3pPr lvl="2" rtl="0">
              <a:spcBef>
                <a:spcPts val="0"/>
              </a:spcBef>
              <a:buNone/>
              <a:defRPr/>
            </a:lvl3pPr>
            <a:lvl4pPr lvl="3" rtl="0">
              <a:spcBef>
                <a:spcPts val="0"/>
              </a:spcBef>
              <a:buNone/>
              <a:defRPr/>
            </a:lvl4pPr>
            <a:lvl5pPr lvl="4" rtl="0">
              <a:spcBef>
                <a:spcPts val="0"/>
              </a:spcBef>
              <a:buNone/>
              <a:defRPr/>
            </a:lvl5pPr>
            <a:lvl6pPr lvl="5" rtl="0">
              <a:spcBef>
                <a:spcPts val="0"/>
              </a:spcBef>
              <a:buNone/>
              <a:defRPr/>
            </a:lvl6pPr>
            <a:lvl7pPr lvl="6" rtl="0">
              <a:spcBef>
                <a:spcPts val="0"/>
              </a:spcBef>
              <a:buNone/>
              <a:defRPr/>
            </a:lvl7pPr>
            <a:lvl8pPr lvl="7" rtl="0">
              <a:spcBef>
                <a:spcPts val="0"/>
              </a:spcBef>
              <a:buNone/>
              <a:defRPr/>
            </a:lvl8pPr>
            <a:lvl9pPr lvl="8" rtl="0">
              <a:spcBef>
                <a:spcPts val="0"/>
              </a:spcBef>
              <a:buNone/>
              <a:defRPr/>
            </a:lvl9pPr>
          </a:lstStyle>
          <a:p>
            <a:endParaRPr/>
          </a:p>
        </p:txBody>
      </p:sp>
      <p:sp>
        <p:nvSpPr>
          <p:cNvPr id="395" name="Shape 395"/>
          <p:cNvSpPr txBox="1"/>
          <p:nvPr/>
        </p:nvSpPr>
        <p:spPr>
          <a:xfrm>
            <a:off x="7934700" y="4873075"/>
            <a:ext cx="1209300" cy="303600"/>
          </a:xfrm>
          <a:prstGeom prst="rect">
            <a:avLst/>
          </a:prstGeom>
          <a:noFill/>
          <a:ln>
            <a:noFill/>
          </a:ln>
        </p:spPr>
        <p:txBody>
          <a:bodyPr wrap="square" lIns="91425" tIns="91425" rIns="91425" bIns="91425" anchor="t" anchorCtr="0">
            <a:noAutofit/>
          </a:bodyPr>
          <a:lstStyle/>
          <a:p>
            <a:pPr lvl="0" rtl="0">
              <a:spcBef>
                <a:spcPts val="0"/>
              </a:spcBef>
              <a:buNone/>
            </a:pPr>
            <a:r>
              <a:rPr lang="en" sz="600">
                <a:latin typeface="Roboto"/>
                <a:ea typeface="Roboto"/>
                <a:cs typeface="Roboto"/>
                <a:sym typeface="Roboto"/>
              </a:rPr>
              <a:t>Proprietary + Confidential</a:t>
            </a:r>
          </a:p>
        </p:txBody>
      </p:sp>
      <p:sp>
        <p:nvSpPr>
          <p:cNvPr id="396" name="Shape 396"/>
          <p:cNvSpPr txBox="1">
            <a:spLocks noGrp="1"/>
          </p:cNvSpPr>
          <p:nvPr>
            <p:ph type="subTitle" idx="1"/>
          </p:nvPr>
        </p:nvSpPr>
        <p:spPr>
          <a:xfrm>
            <a:off x="991925" y="4838875"/>
            <a:ext cx="8009400" cy="138000"/>
          </a:xfrm>
          <a:prstGeom prst="rect">
            <a:avLst/>
          </a:prstGeom>
        </p:spPr>
        <p:txBody>
          <a:bodyPr wrap="square" lIns="91425" tIns="91425" rIns="91425" bIns="91425" anchor="ctr" anchorCtr="0"/>
          <a:lstStyle>
            <a:lvl1pPr lvl="0" algn="r" rtl="0">
              <a:lnSpc>
                <a:spcPct val="100000"/>
              </a:lnSpc>
              <a:spcBef>
                <a:spcPts val="0"/>
              </a:spcBef>
              <a:spcAft>
                <a:spcPts val="0"/>
              </a:spcAft>
              <a:buNone/>
              <a:defRPr sz="600"/>
            </a:lvl1pPr>
            <a:lvl2pPr lvl="1" algn="r" rtl="0">
              <a:lnSpc>
                <a:spcPct val="100000"/>
              </a:lnSpc>
              <a:spcBef>
                <a:spcPts val="0"/>
              </a:spcBef>
              <a:spcAft>
                <a:spcPts val="0"/>
              </a:spcAft>
              <a:buNone/>
              <a:defRPr sz="1000"/>
            </a:lvl2pPr>
            <a:lvl3pPr lvl="2" algn="r" rtl="0">
              <a:lnSpc>
                <a:spcPct val="100000"/>
              </a:lnSpc>
              <a:spcBef>
                <a:spcPts val="0"/>
              </a:spcBef>
              <a:spcAft>
                <a:spcPts val="0"/>
              </a:spcAft>
              <a:buNone/>
              <a:defRPr sz="1000"/>
            </a:lvl3pPr>
            <a:lvl4pPr lvl="3" algn="r" rtl="0">
              <a:lnSpc>
                <a:spcPct val="100000"/>
              </a:lnSpc>
              <a:spcBef>
                <a:spcPts val="0"/>
              </a:spcBef>
              <a:spcAft>
                <a:spcPts val="0"/>
              </a:spcAft>
              <a:buNone/>
              <a:defRPr sz="1000"/>
            </a:lvl4pPr>
            <a:lvl5pPr lvl="4" algn="r" rtl="0">
              <a:lnSpc>
                <a:spcPct val="100000"/>
              </a:lnSpc>
              <a:spcBef>
                <a:spcPts val="0"/>
              </a:spcBef>
              <a:spcAft>
                <a:spcPts val="0"/>
              </a:spcAft>
              <a:buNone/>
              <a:defRPr sz="1000"/>
            </a:lvl5pPr>
            <a:lvl6pPr lvl="5" algn="r" rtl="0">
              <a:lnSpc>
                <a:spcPct val="100000"/>
              </a:lnSpc>
              <a:spcBef>
                <a:spcPts val="0"/>
              </a:spcBef>
              <a:spcAft>
                <a:spcPts val="0"/>
              </a:spcAft>
              <a:buNone/>
              <a:defRPr sz="1000"/>
            </a:lvl6pPr>
            <a:lvl7pPr lvl="6" algn="r" rtl="0">
              <a:lnSpc>
                <a:spcPct val="100000"/>
              </a:lnSpc>
              <a:spcBef>
                <a:spcPts val="0"/>
              </a:spcBef>
              <a:spcAft>
                <a:spcPts val="0"/>
              </a:spcAft>
              <a:buNone/>
              <a:defRPr sz="1000"/>
            </a:lvl7pPr>
            <a:lvl8pPr lvl="7" algn="r" rtl="0">
              <a:lnSpc>
                <a:spcPct val="100000"/>
              </a:lnSpc>
              <a:spcBef>
                <a:spcPts val="0"/>
              </a:spcBef>
              <a:spcAft>
                <a:spcPts val="0"/>
              </a:spcAft>
              <a:buNone/>
              <a:defRPr sz="1000"/>
            </a:lvl8pPr>
            <a:lvl9pPr lvl="8" algn="r" rtl="0">
              <a:lnSpc>
                <a:spcPct val="100000"/>
              </a:lnSpc>
              <a:spcBef>
                <a:spcPts val="0"/>
              </a:spcBef>
              <a:spcAft>
                <a:spcPts val="0"/>
              </a:spcAft>
              <a:buNone/>
              <a:defRPr sz="1000"/>
            </a:lvl9pPr>
          </a:lstStyle>
          <a:p>
            <a:endParaRPr/>
          </a:p>
        </p:txBody>
      </p:sp>
      <p:sp>
        <p:nvSpPr>
          <p:cNvPr id="397" name="Shape 397"/>
          <p:cNvSpPr/>
          <p:nvPr/>
        </p:nvSpPr>
        <p:spPr>
          <a:xfrm>
            <a:off x="0" y="0"/>
            <a:ext cx="9144000" cy="65700"/>
          </a:xfrm>
          <a:prstGeom prst="rect">
            <a:avLst/>
          </a:prstGeom>
          <a:solidFill>
            <a:srgbClr val="8BC34A"/>
          </a:solidFill>
          <a:ln>
            <a:noFill/>
          </a:ln>
        </p:spPr>
        <p:txBody>
          <a:bodyPr wrap="square" lIns="91425" tIns="91425" rIns="91425" bIns="91425" anchor="ctr" anchorCtr="0">
            <a:noAutofit/>
          </a:bodyPr>
          <a:lstStyle/>
          <a:p>
            <a:pPr lvl="0">
              <a:spcBef>
                <a:spcPts val="0"/>
              </a:spcBef>
              <a:buNone/>
            </a:pPr>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white 1">
    <p:bg>
      <p:bgPr>
        <a:solidFill>
          <a:srgbClr val="F5F5F5"/>
        </a:solidFill>
        <a:effectLst/>
      </p:bgPr>
    </p:bg>
    <p:spTree>
      <p:nvGrpSpPr>
        <p:cNvPr id="1" name="Shape 398"/>
        <p:cNvGrpSpPr/>
        <p:nvPr/>
      </p:nvGrpSpPr>
      <p:grpSpPr>
        <a:xfrm>
          <a:off x="0" y="0"/>
          <a:ext cx="0" cy="0"/>
          <a:chOff x="0" y="0"/>
          <a:chExt cx="0" cy="0"/>
        </a:xfrm>
      </p:grpSpPr>
      <p:sp>
        <p:nvSpPr>
          <p:cNvPr id="399" name="Shape 399"/>
          <p:cNvSpPr txBox="1"/>
          <p:nvPr/>
        </p:nvSpPr>
        <p:spPr>
          <a:xfrm>
            <a:off x="236915" y="171902"/>
            <a:ext cx="1550100" cy="298800"/>
          </a:xfrm>
          <a:prstGeom prst="rect">
            <a:avLst/>
          </a:prstGeom>
          <a:noFill/>
          <a:ln>
            <a:noFill/>
          </a:ln>
        </p:spPr>
        <p:txBody>
          <a:bodyPr wrap="square" lIns="91425" tIns="91425" rIns="91425" bIns="91425" anchor="t" anchorCtr="0">
            <a:noAutofit/>
          </a:bodyPr>
          <a:lstStyle/>
          <a:p>
            <a:pPr lvl="0" rtl="0">
              <a:spcBef>
                <a:spcPts val="0"/>
              </a:spcBef>
              <a:buNone/>
            </a:pPr>
            <a:r>
              <a:rPr lang="en" sz="600">
                <a:solidFill>
                  <a:srgbClr val="888888"/>
                </a:solidFill>
                <a:latin typeface="Raleway"/>
                <a:ea typeface="Raleway"/>
                <a:cs typeface="Raleway"/>
                <a:sym typeface="Raleway"/>
              </a:rPr>
              <a:t>go/chatbase-final</a:t>
            </a:r>
          </a:p>
        </p:txBody>
      </p:sp>
      <p:grpSp>
        <p:nvGrpSpPr>
          <p:cNvPr id="400" name="Shape 400"/>
          <p:cNvGrpSpPr/>
          <p:nvPr/>
        </p:nvGrpSpPr>
        <p:grpSpPr>
          <a:xfrm>
            <a:off x="278469" y="4745934"/>
            <a:ext cx="912958" cy="158419"/>
            <a:chOff x="264624" y="4710531"/>
            <a:chExt cx="1117862" cy="193974"/>
          </a:xfrm>
        </p:grpSpPr>
        <p:pic>
          <p:nvPicPr>
            <p:cNvPr id="401" name="Shape 401"/>
            <p:cNvPicPr preferRelativeResize="0"/>
            <p:nvPr/>
          </p:nvPicPr>
          <p:blipFill>
            <a:blip r:embed="rId2">
              <a:alphaModFix/>
            </a:blip>
            <a:stretch>
              <a:fillRect/>
            </a:stretch>
          </p:blipFill>
          <p:spPr>
            <a:xfrm>
              <a:off x="641462" y="4736950"/>
              <a:ext cx="741024" cy="141150"/>
            </a:xfrm>
            <a:prstGeom prst="rect">
              <a:avLst/>
            </a:prstGeom>
            <a:noFill/>
            <a:ln>
              <a:noFill/>
            </a:ln>
          </p:spPr>
        </p:pic>
        <p:pic>
          <p:nvPicPr>
            <p:cNvPr id="402" name="Shape 402"/>
            <p:cNvPicPr preferRelativeResize="0"/>
            <p:nvPr/>
          </p:nvPicPr>
          <p:blipFill>
            <a:blip r:embed="rId3">
              <a:alphaModFix/>
            </a:blip>
            <a:stretch>
              <a:fillRect/>
            </a:stretch>
          </p:blipFill>
          <p:spPr>
            <a:xfrm>
              <a:off x="264624" y="4710531"/>
              <a:ext cx="316150" cy="193974"/>
            </a:xfrm>
            <a:prstGeom prst="rect">
              <a:avLst/>
            </a:prstGeom>
            <a:noFill/>
            <a:ln>
              <a:noFill/>
            </a:ln>
          </p:spPr>
        </p:pic>
      </p:grpSp>
      <p:pic>
        <p:nvPicPr>
          <p:cNvPr id="403" name="Shape 403">
            <a:hlinkClick r:id="rId4"/>
          </p:cNvPr>
          <p:cNvPicPr preferRelativeResize="0"/>
          <p:nvPr/>
        </p:nvPicPr>
        <p:blipFill>
          <a:blip r:embed="rId5">
            <a:alphaModFix/>
          </a:blip>
          <a:stretch>
            <a:fillRect/>
          </a:stretch>
        </p:blipFill>
        <p:spPr>
          <a:xfrm>
            <a:off x="8456681" y="4758649"/>
            <a:ext cx="448674" cy="142650"/>
          </a:xfrm>
          <a:prstGeom prst="rect">
            <a:avLst/>
          </a:prstGeom>
          <a:noFill/>
          <a:ln>
            <a:noFill/>
          </a:ln>
        </p:spPr>
      </p:pic>
      <p:sp>
        <p:nvSpPr>
          <p:cNvPr id="404" name="Shape 404"/>
          <p:cNvSpPr txBox="1"/>
          <p:nvPr/>
        </p:nvSpPr>
        <p:spPr>
          <a:xfrm>
            <a:off x="7656799" y="171900"/>
            <a:ext cx="1147800" cy="298800"/>
          </a:xfrm>
          <a:prstGeom prst="rect">
            <a:avLst/>
          </a:prstGeom>
          <a:noFill/>
          <a:ln>
            <a:noFill/>
          </a:ln>
        </p:spPr>
        <p:txBody>
          <a:bodyPr wrap="square" lIns="91425" tIns="91425" rIns="91425" bIns="91425" anchor="t" anchorCtr="0">
            <a:noAutofit/>
          </a:bodyPr>
          <a:lstStyle/>
          <a:p>
            <a:pPr lvl="0" algn="just" rtl="0">
              <a:spcBef>
                <a:spcPts val="0"/>
              </a:spcBef>
              <a:buNone/>
            </a:pPr>
            <a:r>
              <a:rPr lang="en" sz="600">
                <a:solidFill>
                  <a:srgbClr val="888888"/>
                </a:solidFill>
                <a:latin typeface="Raleway"/>
                <a:ea typeface="Raleway"/>
                <a:cs typeface="Raleway"/>
                <a:sym typeface="Raleway"/>
              </a:rPr>
              <a:t>Proprietary &amp; Confidential</a:t>
            </a:r>
          </a:p>
        </p:txBody>
      </p:sp>
      <p:sp>
        <p:nvSpPr>
          <p:cNvPr id="405" name="Shape 405"/>
          <p:cNvSpPr txBox="1"/>
          <p:nvPr/>
        </p:nvSpPr>
        <p:spPr>
          <a:xfrm>
            <a:off x="8672285" y="101264"/>
            <a:ext cx="316200" cy="393600"/>
          </a:xfrm>
          <a:prstGeom prst="rect">
            <a:avLst/>
          </a:prstGeom>
          <a:noFill/>
          <a:ln>
            <a:noFill/>
          </a:ln>
        </p:spPr>
        <p:txBody>
          <a:bodyPr wrap="square" lIns="91425" tIns="91425" rIns="91425" bIns="91425" anchor="ctr" anchorCtr="0">
            <a:noAutofit/>
          </a:bodyPr>
          <a:lstStyle/>
          <a:p>
            <a:pPr lvl="0" algn="r" rtl="0">
              <a:spcBef>
                <a:spcPts val="0"/>
              </a:spcBef>
              <a:buNone/>
            </a:pPr>
            <a:fld id="{00000000-1234-1234-1234-123412341234}" type="slidenum">
              <a:rPr lang="en" sz="600">
                <a:solidFill>
                  <a:srgbClr val="888888"/>
                </a:solidFill>
                <a:latin typeface="Raleway"/>
                <a:ea typeface="Raleway"/>
                <a:cs typeface="Raleway"/>
                <a:sym typeface="Raleway"/>
              </a:rPr>
              <a:t>‹#›</a:t>
            </a:fld>
            <a:endParaRPr lang="en" sz="600">
              <a:solidFill>
                <a:srgbClr val="888888"/>
              </a:solidFill>
              <a:latin typeface="Raleway"/>
              <a:ea typeface="Raleway"/>
              <a:cs typeface="Raleway"/>
              <a:sym typeface="Raleway"/>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white">
    <p:bg>
      <p:bgPr>
        <a:solidFill>
          <a:srgbClr val="F5F5F5"/>
        </a:solidFill>
        <a:effectLst/>
      </p:bgPr>
    </p:bg>
    <p:spTree>
      <p:nvGrpSpPr>
        <p:cNvPr id="1" name="Shape 406"/>
        <p:cNvGrpSpPr/>
        <p:nvPr/>
      </p:nvGrpSpPr>
      <p:grpSpPr>
        <a:xfrm>
          <a:off x="0" y="0"/>
          <a:ext cx="0" cy="0"/>
          <a:chOff x="0" y="0"/>
          <a:chExt cx="0" cy="0"/>
        </a:xfrm>
      </p:grpSpPr>
      <p:sp>
        <p:nvSpPr>
          <p:cNvPr id="407" name="Shape 407"/>
          <p:cNvSpPr txBox="1"/>
          <p:nvPr/>
        </p:nvSpPr>
        <p:spPr>
          <a:xfrm>
            <a:off x="236915" y="171902"/>
            <a:ext cx="1550100" cy="298800"/>
          </a:xfrm>
          <a:prstGeom prst="rect">
            <a:avLst/>
          </a:prstGeom>
          <a:noFill/>
          <a:ln>
            <a:noFill/>
          </a:ln>
        </p:spPr>
        <p:txBody>
          <a:bodyPr wrap="square" lIns="91425" tIns="91425" rIns="91425" bIns="91425" anchor="t" anchorCtr="0">
            <a:noAutofit/>
          </a:bodyPr>
          <a:lstStyle/>
          <a:p>
            <a:pPr lvl="0" rtl="0">
              <a:spcBef>
                <a:spcPts val="0"/>
              </a:spcBef>
              <a:buNone/>
            </a:pPr>
            <a:r>
              <a:rPr lang="en" sz="600">
                <a:solidFill>
                  <a:srgbClr val="888888"/>
                </a:solidFill>
                <a:latin typeface="Raleway"/>
                <a:ea typeface="Raleway"/>
                <a:cs typeface="Raleway"/>
                <a:sym typeface="Raleway"/>
              </a:rPr>
              <a:t>go/chatbase-final</a:t>
            </a:r>
          </a:p>
        </p:txBody>
      </p:sp>
      <p:sp>
        <p:nvSpPr>
          <p:cNvPr id="408" name="Shape 408"/>
          <p:cNvSpPr txBox="1">
            <a:spLocks noGrp="1"/>
          </p:cNvSpPr>
          <p:nvPr>
            <p:ph type="title"/>
          </p:nvPr>
        </p:nvSpPr>
        <p:spPr>
          <a:xfrm>
            <a:off x="207325" y="508000"/>
            <a:ext cx="5148300" cy="393600"/>
          </a:xfrm>
          <a:prstGeom prst="rect">
            <a:avLst/>
          </a:prstGeom>
        </p:spPr>
        <p:txBody>
          <a:bodyPr wrap="square" lIns="91425" tIns="91425" rIns="91425" bIns="91425" anchor="t" anchorCtr="0"/>
          <a:lstStyle>
            <a:lvl1pPr lvl="0" rtl="0">
              <a:spcBef>
                <a:spcPts val="0"/>
              </a:spcBef>
              <a:buNone/>
              <a:defRPr sz="2200" b="1">
                <a:solidFill>
                  <a:srgbClr val="607D8B"/>
                </a:solidFill>
                <a:latin typeface="Raleway"/>
                <a:ea typeface="Raleway"/>
                <a:cs typeface="Raleway"/>
                <a:sym typeface="Raleway"/>
              </a:defRPr>
            </a:lvl1pPr>
            <a:lvl2pPr lvl="1" rtl="0">
              <a:spcBef>
                <a:spcPts val="0"/>
              </a:spcBef>
              <a:buNone/>
              <a:defRPr sz="2200" b="1">
                <a:solidFill>
                  <a:srgbClr val="607D8B"/>
                </a:solidFill>
                <a:latin typeface="Raleway"/>
                <a:ea typeface="Raleway"/>
                <a:cs typeface="Raleway"/>
                <a:sym typeface="Raleway"/>
              </a:defRPr>
            </a:lvl2pPr>
            <a:lvl3pPr lvl="2" rtl="0">
              <a:spcBef>
                <a:spcPts val="0"/>
              </a:spcBef>
              <a:buNone/>
              <a:defRPr sz="2200" b="1">
                <a:solidFill>
                  <a:srgbClr val="607D8B"/>
                </a:solidFill>
                <a:latin typeface="Raleway"/>
                <a:ea typeface="Raleway"/>
                <a:cs typeface="Raleway"/>
                <a:sym typeface="Raleway"/>
              </a:defRPr>
            </a:lvl3pPr>
            <a:lvl4pPr lvl="3" rtl="0">
              <a:spcBef>
                <a:spcPts val="0"/>
              </a:spcBef>
              <a:buNone/>
              <a:defRPr sz="2200" b="1">
                <a:solidFill>
                  <a:srgbClr val="607D8B"/>
                </a:solidFill>
                <a:latin typeface="Raleway"/>
                <a:ea typeface="Raleway"/>
                <a:cs typeface="Raleway"/>
                <a:sym typeface="Raleway"/>
              </a:defRPr>
            </a:lvl4pPr>
            <a:lvl5pPr lvl="4" rtl="0">
              <a:spcBef>
                <a:spcPts val="0"/>
              </a:spcBef>
              <a:buNone/>
              <a:defRPr sz="2200" b="1">
                <a:solidFill>
                  <a:srgbClr val="607D8B"/>
                </a:solidFill>
                <a:latin typeface="Raleway"/>
                <a:ea typeface="Raleway"/>
                <a:cs typeface="Raleway"/>
                <a:sym typeface="Raleway"/>
              </a:defRPr>
            </a:lvl5pPr>
            <a:lvl6pPr lvl="5" rtl="0">
              <a:spcBef>
                <a:spcPts val="0"/>
              </a:spcBef>
              <a:buNone/>
              <a:defRPr sz="2200" b="1">
                <a:solidFill>
                  <a:srgbClr val="607D8B"/>
                </a:solidFill>
                <a:latin typeface="Raleway"/>
                <a:ea typeface="Raleway"/>
                <a:cs typeface="Raleway"/>
                <a:sym typeface="Raleway"/>
              </a:defRPr>
            </a:lvl6pPr>
            <a:lvl7pPr lvl="6" rtl="0">
              <a:spcBef>
                <a:spcPts val="0"/>
              </a:spcBef>
              <a:buNone/>
              <a:defRPr sz="2200" b="1">
                <a:solidFill>
                  <a:srgbClr val="607D8B"/>
                </a:solidFill>
                <a:latin typeface="Raleway"/>
                <a:ea typeface="Raleway"/>
                <a:cs typeface="Raleway"/>
                <a:sym typeface="Raleway"/>
              </a:defRPr>
            </a:lvl7pPr>
            <a:lvl8pPr lvl="7" rtl="0">
              <a:spcBef>
                <a:spcPts val="0"/>
              </a:spcBef>
              <a:buNone/>
              <a:defRPr sz="2200" b="1">
                <a:solidFill>
                  <a:srgbClr val="607D8B"/>
                </a:solidFill>
                <a:latin typeface="Raleway"/>
                <a:ea typeface="Raleway"/>
                <a:cs typeface="Raleway"/>
                <a:sym typeface="Raleway"/>
              </a:defRPr>
            </a:lvl8pPr>
            <a:lvl9pPr lvl="8" rtl="0">
              <a:spcBef>
                <a:spcPts val="0"/>
              </a:spcBef>
              <a:buNone/>
              <a:defRPr sz="2200" b="1">
                <a:solidFill>
                  <a:srgbClr val="607D8B"/>
                </a:solidFill>
                <a:latin typeface="Raleway"/>
                <a:ea typeface="Raleway"/>
                <a:cs typeface="Raleway"/>
                <a:sym typeface="Raleway"/>
              </a:defRPr>
            </a:lvl9pPr>
          </a:lstStyle>
          <a:p>
            <a:endParaRPr/>
          </a:p>
        </p:txBody>
      </p:sp>
      <p:sp>
        <p:nvSpPr>
          <p:cNvPr id="409" name="Shape 409"/>
          <p:cNvSpPr/>
          <p:nvPr/>
        </p:nvSpPr>
        <p:spPr>
          <a:xfrm>
            <a:off x="304388" y="952729"/>
            <a:ext cx="443400" cy="51900"/>
          </a:xfrm>
          <a:prstGeom prst="rect">
            <a:avLst/>
          </a:prstGeom>
          <a:solidFill>
            <a:srgbClr val="00BCD4"/>
          </a:solidFill>
          <a:ln>
            <a:noFill/>
          </a:ln>
        </p:spPr>
        <p:txBody>
          <a:bodyPr wrap="square" lIns="91425" tIns="91425" rIns="91425" bIns="91425" anchor="ctr" anchorCtr="0">
            <a:noAutofit/>
          </a:bodyPr>
          <a:lstStyle/>
          <a:p>
            <a:pPr lvl="0" rtl="0">
              <a:spcBef>
                <a:spcPts val="0"/>
              </a:spcBef>
              <a:buNone/>
            </a:pPr>
            <a:endParaRPr>
              <a:solidFill>
                <a:srgbClr val="00BCD4"/>
              </a:solidFill>
              <a:latin typeface="Raleway"/>
              <a:ea typeface="Raleway"/>
              <a:cs typeface="Raleway"/>
              <a:sym typeface="Raleway"/>
            </a:endParaRPr>
          </a:p>
        </p:txBody>
      </p:sp>
      <p:sp>
        <p:nvSpPr>
          <p:cNvPr id="410" name="Shape 410"/>
          <p:cNvSpPr txBox="1">
            <a:spLocks noGrp="1"/>
          </p:cNvSpPr>
          <p:nvPr>
            <p:ph type="body" idx="1"/>
          </p:nvPr>
        </p:nvSpPr>
        <p:spPr>
          <a:xfrm>
            <a:off x="206825" y="1194450"/>
            <a:ext cx="5099100" cy="2469300"/>
          </a:xfrm>
          <a:prstGeom prst="rect">
            <a:avLst/>
          </a:prstGeom>
        </p:spPr>
        <p:txBody>
          <a:bodyPr wrap="square" lIns="91425" tIns="91425" rIns="91425" bIns="91425" anchor="t" anchorCtr="0"/>
          <a:lstStyle>
            <a:lvl1pPr lvl="0" rtl="0">
              <a:spcBef>
                <a:spcPts val="0"/>
              </a:spcBef>
              <a:buClr>
                <a:srgbClr val="607D8B"/>
              </a:buClr>
              <a:buFont typeface="Raleway"/>
              <a:defRPr>
                <a:solidFill>
                  <a:srgbClr val="607D8B"/>
                </a:solidFill>
                <a:latin typeface="Raleway"/>
                <a:ea typeface="Raleway"/>
                <a:cs typeface="Raleway"/>
                <a:sym typeface="Raleway"/>
              </a:defRPr>
            </a:lvl1pPr>
            <a:lvl2pPr lvl="1" rtl="0">
              <a:spcBef>
                <a:spcPts val="0"/>
              </a:spcBef>
              <a:buClr>
                <a:srgbClr val="607D8B"/>
              </a:buClr>
              <a:buFont typeface="Raleway"/>
              <a:defRPr>
                <a:solidFill>
                  <a:srgbClr val="607D8B"/>
                </a:solidFill>
                <a:latin typeface="Raleway"/>
                <a:ea typeface="Raleway"/>
                <a:cs typeface="Raleway"/>
                <a:sym typeface="Raleway"/>
              </a:defRPr>
            </a:lvl2pPr>
            <a:lvl3pPr lvl="2" rtl="0">
              <a:spcBef>
                <a:spcPts val="0"/>
              </a:spcBef>
              <a:buClr>
                <a:srgbClr val="607D8B"/>
              </a:buClr>
              <a:buFont typeface="Raleway"/>
              <a:defRPr>
                <a:solidFill>
                  <a:srgbClr val="607D8B"/>
                </a:solidFill>
                <a:latin typeface="Raleway"/>
                <a:ea typeface="Raleway"/>
                <a:cs typeface="Raleway"/>
                <a:sym typeface="Raleway"/>
              </a:defRPr>
            </a:lvl3pPr>
            <a:lvl4pPr lvl="3" rtl="0">
              <a:spcBef>
                <a:spcPts val="0"/>
              </a:spcBef>
              <a:buClr>
                <a:srgbClr val="607D8B"/>
              </a:buClr>
              <a:buFont typeface="Raleway"/>
              <a:defRPr>
                <a:solidFill>
                  <a:srgbClr val="607D8B"/>
                </a:solidFill>
                <a:latin typeface="Raleway"/>
                <a:ea typeface="Raleway"/>
                <a:cs typeface="Raleway"/>
                <a:sym typeface="Raleway"/>
              </a:defRPr>
            </a:lvl4pPr>
            <a:lvl5pPr lvl="4" rtl="0">
              <a:spcBef>
                <a:spcPts val="0"/>
              </a:spcBef>
              <a:buClr>
                <a:srgbClr val="607D8B"/>
              </a:buClr>
              <a:buFont typeface="Raleway"/>
              <a:defRPr>
                <a:solidFill>
                  <a:srgbClr val="607D8B"/>
                </a:solidFill>
                <a:latin typeface="Raleway"/>
                <a:ea typeface="Raleway"/>
                <a:cs typeface="Raleway"/>
                <a:sym typeface="Raleway"/>
              </a:defRPr>
            </a:lvl5pPr>
            <a:lvl6pPr lvl="5" rtl="0">
              <a:spcBef>
                <a:spcPts val="0"/>
              </a:spcBef>
              <a:buClr>
                <a:srgbClr val="607D8B"/>
              </a:buClr>
              <a:buFont typeface="Raleway"/>
              <a:defRPr>
                <a:solidFill>
                  <a:srgbClr val="607D8B"/>
                </a:solidFill>
                <a:latin typeface="Raleway"/>
                <a:ea typeface="Raleway"/>
                <a:cs typeface="Raleway"/>
                <a:sym typeface="Raleway"/>
              </a:defRPr>
            </a:lvl6pPr>
            <a:lvl7pPr lvl="6" rtl="0">
              <a:spcBef>
                <a:spcPts val="0"/>
              </a:spcBef>
              <a:buClr>
                <a:srgbClr val="607D8B"/>
              </a:buClr>
              <a:buFont typeface="Raleway"/>
              <a:defRPr>
                <a:solidFill>
                  <a:srgbClr val="607D8B"/>
                </a:solidFill>
                <a:latin typeface="Raleway"/>
                <a:ea typeface="Raleway"/>
                <a:cs typeface="Raleway"/>
                <a:sym typeface="Raleway"/>
              </a:defRPr>
            </a:lvl7pPr>
            <a:lvl8pPr lvl="7" rtl="0">
              <a:spcBef>
                <a:spcPts val="0"/>
              </a:spcBef>
              <a:buClr>
                <a:srgbClr val="607D8B"/>
              </a:buClr>
              <a:buFont typeface="Raleway"/>
              <a:defRPr>
                <a:solidFill>
                  <a:srgbClr val="607D8B"/>
                </a:solidFill>
                <a:latin typeface="Raleway"/>
                <a:ea typeface="Raleway"/>
                <a:cs typeface="Raleway"/>
                <a:sym typeface="Raleway"/>
              </a:defRPr>
            </a:lvl8pPr>
            <a:lvl9pPr lvl="8" rtl="0">
              <a:spcBef>
                <a:spcPts val="0"/>
              </a:spcBef>
              <a:buClr>
                <a:srgbClr val="607D8B"/>
              </a:buClr>
              <a:buFont typeface="Raleway"/>
              <a:defRPr>
                <a:solidFill>
                  <a:srgbClr val="607D8B"/>
                </a:solidFill>
                <a:latin typeface="Raleway"/>
                <a:ea typeface="Raleway"/>
                <a:cs typeface="Raleway"/>
                <a:sym typeface="Raleway"/>
              </a:defRPr>
            </a:lvl9pPr>
          </a:lstStyle>
          <a:p>
            <a:endParaRPr/>
          </a:p>
        </p:txBody>
      </p:sp>
      <p:grpSp>
        <p:nvGrpSpPr>
          <p:cNvPr id="411" name="Shape 411"/>
          <p:cNvGrpSpPr/>
          <p:nvPr/>
        </p:nvGrpSpPr>
        <p:grpSpPr>
          <a:xfrm>
            <a:off x="278469" y="4745934"/>
            <a:ext cx="912958" cy="158419"/>
            <a:chOff x="264624" y="4710531"/>
            <a:chExt cx="1117862" cy="193974"/>
          </a:xfrm>
        </p:grpSpPr>
        <p:pic>
          <p:nvPicPr>
            <p:cNvPr id="412" name="Shape 412"/>
            <p:cNvPicPr preferRelativeResize="0"/>
            <p:nvPr/>
          </p:nvPicPr>
          <p:blipFill>
            <a:blip r:embed="rId2">
              <a:alphaModFix/>
            </a:blip>
            <a:stretch>
              <a:fillRect/>
            </a:stretch>
          </p:blipFill>
          <p:spPr>
            <a:xfrm>
              <a:off x="641462" y="4736950"/>
              <a:ext cx="741024" cy="141150"/>
            </a:xfrm>
            <a:prstGeom prst="rect">
              <a:avLst/>
            </a:prstGeom>
            <a:noFill/>
            <a:ln>
              <a:noFill/>
            </a:ln>
          </p:spPr>
        </p:pic>
        <p:pic>
          <p:nvPicPr>
            <p:cNvPr id="413" name="Shape 413"/>
            <p:cNvPicPr preferRelativeResize="0"/>
            <p:nvPr/>
          </p:nvPicPr>
          <p:blipFill>
            <a:blip r:embed="rId3">
              <a:alphaModFix/>
            </a:blip>
            <a:stretch>
              <a:fillRect/>
            </a:stretch>
          </p:blipFill>
          <p:spPr>
            <a:xfrm>
              <a:off x="264624" y="4710531"/>
              <a:ext cx="316150" cy="193974"/>
            </a:xfrm>
            <a:prstGeom prst="rect">
              <a:avLst/>
            </a:prstGeom>
            <a:noFill/>
            <a:ln>
              <a:noFill/>
            </a:ln>
          </p:spPr>
        </p:pic>
      </p:grpSp>
      <p:pic>
        <p:nvPicPr>
          <p:cNvPr id="414" name="Shape 414">
            <a:hlinkClick r:id="rId4"/>
          </p:cNvPr>
          <p:cNvPicPr preferRelativeResize="0"/>
          <p:nvPr/>
        </p:nvPicPr>
        <p:blipFill>
          <a:blip r:embed="rId5">
            <a:alphaModFix/>
          </a:blip>
          <a:stretch>
            <a:fillRect/>
          </a:stretch>
        </p:blipFill>
        <p:spPr>
          <a:xfrm>
            <a:off x="8456681" y="4758649"/>
            <a:ext cx="448674" cy="142650"/>
          </a:xfrm>
          <a:prstGeom prst="rect">
            <a:avLst/>
          </a:prstGeom>
          <a:noFill/>
          <a:ln>
            <a:noFill/>
          </a:ln>
        </p:spPr>
      </p:pic>
      <p:sp>
        <p:nvSpPr>
          <p:cNvPr id="415" name="Shape 415"/>
          <p:cNvSpPr txBox="1"/>
          <p:nvPr/>
        </p:nvSpPr>
        <p:spPr>
          <a:xfrm>
            <a:off x="7656799" y="171900"/>
            <a:ext cx="1147800" cy="298800"/>
          </a:xfrm>
          <a:prstGeom prst="rect">
            <a:avLst/>
          </a:prstGeom>
          <a:noFill/>
          <a:ln>
            <a:noFill/>
          </a:ln>
        </p:spPr>
        <p:txBody>
          <a:bodyPr wrap="square" lIns="91425" tIns="91425" rIns="91425" bIns="91425" anchor="t" anchorCtr="0">
            <a:noAutofit/>
          </a:bodyPr>
          <a:lstStyle/>
          <a:p>
            <a:pPr lvl="0" algn="just" rtl="0">
              <a:spcBef>
                <a:spcPts val="0"/>
              </a:spcBef>
              <a:buNone/>
            </a:pPr>
            <a:r>
              <a:rPr lang="en" sz="600">
                <a:solidFill>
                  <a:srgbClr val="888888"/>
                </a:solidFill>
                <a:latin typeface="Raleway"/>
                <a:ea typeface="Raleway"/>
                <a:cs typeface="Raleway"/>
                <a:sym typeface="Raleway"/>
              </a:rPr>
              <a:t>Proprietary &amp; Confidential</a:t>
            </a:r>
          </a:p>
        </p:txBody>
      </p:sp>
      <p:sp>
        <p:nvSpPr>
          <p:cNvPr id="416" name="Shape 416"/>
          <p:cNvSpPr txBox="1"/>
          <p:nvPr/>
        </p:nvSpPr>
        <p:spPr>
          <a:xfrm>
            <a:off x="8672285" y="101264"/>
            <a:ext cx="316200" cy="393600"/>
          </a:xfrm>
          <a:prstGeom prst="rect">
            <a:avLst/>
          </a:prstGeom>
          <a:noFill/>
          <a:ln>
            <a:noFill/>
          </a:ln>
        </p:spPr>
        <p:txBody>
          <a:bodyPr wrap="square" lIns="91425" tIns="91425" rIns="91425" bIns="91425" anchor="ctr" anchorCtr="0">
            <a:noAutofit/>
          </a:bodyPr>
          <a:lstStyle/>
          <a:p>
            <a:pPr lvl="0" algn="r" rtl="0">
              <a:spcBef>
                <a:spcPts val="0"/>
              </a:spcBef>
              <a:buNone/>
            </a:pPr>
            <a:fld id="{00000000-1234-1234-1234-123412341234}" type="slidenum">
              <a:rPr lang="en" sz="600">
                <a:solidFill>
                  <a:srgbClr val="888888"/>
                </a:solidFill>
                <a:latin typeface="Raleway"/>
                <a:ea typeface="Raleway"/>
                <a:cs typeface="Raleway"/>
                <a:sym typeface="Raleway"/>
              </a:rPr>
              <a:t>‹#›</a:t>
            </a:fld>
            <a:endParaRPr lang="en" sz="600">
              <a:solidFill>
                <a:srgbClr val="888888"/>
              </a:solidFill>
              <a:latin typeface="Raleway"/>
              <a:ea typeface="Raleway"/>
              <a:cs typeface="Raleway"/>
              <a:sym typeface="Raleway"/>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Split half 1 1 1">
    <p:bg>
      <p:bgPr>
        <a:solidFill>
          <a:srgbClr val="00BCD4"/>
        </a:solidFill>
        <a:effectLst/>
      </p:bgPr>
    </p:bg>
    <p:spTree>
      <p:nvGrpSpPr>
        <p:cNvPr id="1" name="Shape 417"/>
        <p:cNvGrpSpPr/>
        <p:nvPr/>
      </p:nvGrpSpPr>
      <p:grpSpPr>
        <a:xfrm>
          <a:off x="0" y="0"/>
          <a:ext cx="0" cy="0"/>
          <a:chOff x="0" y="0"/>
          <a:chExt cx="0" cy="0"/>
        </a:xfrm>
      </p:grpSpPr>
      <p:sp>
        <p:nvSpPr>
          <p:cNvPr id="418" name="Shape 418"/>
          <p:cNvSpPr/>
          <p:nvPr/>
        </p:nvSpPr>
        <p:spPr>
          <a:xfrm>
            <a:off x="0" y="4707750"/>
            <a:ext cx="9144000" cy="435600"/>
          </a:xfrm>
          <a:prstGeom prst="rect">
            <a:avLst/>
          </a:prstGeom>
          <a:solidFill>
            <a:srgbClr val="FFFFFF"/>
          </a:solidFill>
          <a:ln>
            <a:noFill/>
          </a:ln>
        </p:spPr>
        <p:txBody>
          <a:bodyPr wrap="square" lIns="91425" tIns="91425" rIns="91425" bIns="91425" anchor="ctr" anchorCtr="0">
            <a:noAutofit/>
          </a:bodyPr>
          <a:lstStyle/>
          <a:p>
            <a:pPr lvl="0" rtl="0">
              <a:spcBef>
                <a:spcPts val="0"/>
              </a:spcBef>
              <a:buNone/>
            </a:pPr>
            <a:endParaRPr>
              <a:latin typeface="Raleway"/>
              <a:ea typeface="Raleway"/>
              <a:cs typeface="Raleway"/>
              <a:sym typeface="Raleway"/>
            </a:endParaRPr>
          </a:p>
        </p:txBody>
      </p:sp>
      <p:pic>
        <p:nvPicPr>
          <p:cNvPr id="419" name="Shape 419">
            <a:hlinkClick r:id="rId2"/>
          </p:cNvPr>
          <p:cNvPicPr preferRelativeResize="0"/>
          <p:nvPr/>
        </p:nvPicPr>
        <p:blipFill>
          <a:blip r:embed="rId3">
            <a:alphaModFix/>
          </a:blip>
          <a:stretch>
            <a:fillRect/>
          </a:stretch>
        </p:blipFill>
        <p:spPr>
          <a:xfrm>
            <a:off x="8393800" y="4842344"/>
            <a:ext cx="448674" cy="142650"/>
          </a:xfrm>
          <a:prstGeom prst="rect">
            <a:avLst/>
          </a:prstGeom>
          <a:noFill/>
          <a:ln>
            <a:noFill/>
          </a:ln>
        </p:spPr>
      </p:pic>
      <p:sp>
        <p:nvSpPr>
          <p:cNvPr id="420" name="Shape 420">
            <a:hlinkClick r:id="rId4"/>
          </p:cNvPr>
          <p:cNvSpPr txBox="1"/>
          <p:nvPr/>
        </p:nvSpPr>
        <p:spPr>
          <a:xfrm>
            <a:off x="672190" y="4795207"/>
            <a:ext cx="1550100" cy="298800"/>
          </a:xfrm>
          <a:prstGeom prst="rect">
            <a:avLst/>
          </a:prstGeom>
          <a:noFill/>
          <a:ln>
            <a:noFill/>
          </a:ln>
        </p:spPr>
        <p:txBody>
          <a:bodyPr wrap="square" lIns="91425" tIns="91425" rIns="91425" bIns="91425" anchor="t" anchorCtr="0">
            <a:noAutofit/>
          </a:bodyPr>
          <a:lstStyle/>
          <a:p>
            <a:pPr lvl="0" rtl="0">
              <a:spcBef>
                <a:spcPts val="0"/>
              </a:spcBef>
              <a:buNone/>
            </a:pPr>
            <a:r>
              <a:rPr lang="en" sz="600">
                <a:solidFill>
                  <a:srgbClr val="607D8B"/>
                </a:solidFill>
                <a:latin typeface="Raleway Medium"/>
                <a:ea typeface="Raleway Medium"/>
                <a:cs typeface="Raleway Medium"/>
                <a:sym typeface="Raleway Medium"/>
              </a:rPr>
              <a:t>go/chatbase-final</a:t>
            </a:r>
          </a:p>
        </p:txBody>
      </p:sp>
      <p:sp>
        <p:nvSpPr>
          <p:cNvPr id="421" name="Shape 421"/>
          <p:cNvSpPr txBox="1"/>
          <p:nvPr/>
        </p:nvSpPr>
        <p:spPr>
          <a:xfrm>
            <a:off x="7271149" y="4786059"/>
            <a:ext cx="1096500" cy="298800"/>
          </a:xfrm>
          <a:prstGeom prst="rect">
            <a:avLst/>
          </a:prstGeom>
          <a:noFill/>
          <a:ln>
            <a:noFill/>
          </a:ln>
        </p:spPr>
        <p:txBody>
          <a:bodyPr wrap="square" lIns="91425" tIns="91425" rIns="91425" bIns="91425" anchor="t" anchorCtr="0">
            <a:noAutofit/>
          </a:bodyPr>
          <a:lstStyle/>
          <a:p>
            <a:pPr lvl="0" algn="just" rtl="0">
              <a:spcBef>
                <a:spcPts val="0"/>
              </a:spcBef>
              <a:buNone/>
            </a:pPr>
            <a:r>
              <a:rPr lang="en" sz="600">
                <a:solidFill>
                  <a:srgbClr val="607D8B"/>
                </a:solidFill>
                <a:latin typeface="Raleway"/>
                <a:ea typeface="Raleway"/>
                <a:cs typeface="Raleway"/>
                <a:sym typeface="Raleway"/>
              </a:rPr>
              <a:t>Proprietary &amp; Confidential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wrap="square"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7.xml"/><Relationship Id="rId12" Type="http://schemas.openxmlformats.org/officeDocument/2006/relationships/theme" Target="../theme/theme2.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9" Type="http://schemas.openxmlformats.org/officeDocument/2006/relationships/slideLayout" Target="../slideLayouts/slideLayout35.xml"/><Relationship Id="rId10"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theme" Target="../theme/theme3.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slideLayout" Target="../slideLayouts/slideLayout61.xml"/><Relationship Id="rId14" Type="http://schemas.openxmlformats.org/officeDocument/2006/relationships/slideLayout" Target="../slideLayouts/slideLayout62.xml"/><Relationship Id="rId15" Type="http://schemas.openxmlformats.org/officeDocument/2006/relationships/theme" Target="../theme/theme4.xml"/><Relationship Id="rId16" Type="http://schemas.openxmlformats.org/officeDocument/2006/relationships/image" Target="../media/image8.png"/><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1.xml"/><Relationship Id="rId20" Type="http://schemas.openxmlformats.org/officeDocument/2006/relationships/slideLayout" Target="../slideLayouts/slideLayout82.xml"/><Relationship Id="rId21" Type="http://schemas.openxmlformats.org/officeDocument/2006/relationships/slideLayout" Target="../slideLayouts/slideLayout83.xml"/><Relationship Id="rId22" Type="http://schemas.openxmlformats.org/officeDocument/2006/relationships/slideLayout" Target="../slideLayouts/slideLayout84.xml"/><Relationship Id="rId23" Type="http://schemas.openxmlformats.org/officeDocument/2006/relationships/slideLayout" Target="../slideLayouts/slideLayout85.xml"/><Relationship Id="rId24" Type="http://schemas.openxmlformats.org/officeDocument/2006/relationships/slideLayout" Target="../slideLayouts/slideLayout86.xml"/><Relationship Id="rId25" Type="http://schemas.openxmlformats.org/officeDocument/2006/relationships/slideLayout" Target="../slideLayouts/slideLayout87.xml"/><Relationship Id="rId26" Type="http://schemas.openxmlformats.org/officeDocument/2006/relationships/slideLayout" Target="../slideLayouts/slideLayout88.xml"/><Relationship Id="rId27" Type="http://schemas.openxmlformats.org/officeDocument/2006/relationships/theme" Target="../theme/theme5.xml"/><Relationship Id="rId10" Type="http://schemas.openxmlformats.org/officeDocument/2006/relationships/slideLayout" Target="../slideLayouts/slideLayout72.xml"/><Relationship Id="rId11" Type="http://schemas.openxmlformats.org/officeDocument/2006/relationships/slideLayout" Target="../slideLayouts/slideLayout73.xml"/><Relationship Id="rId12" Type="http://schemas.openxmlformats.org/officeDocument/2006/relationships/slideLayout" Target="../slideLayouts/slideLayout74.xml"/><Relationship Id="rId13" Type="http://schemas.openxmlformats.org/officeDocument/2006/relationships/slideLayout" Target="../slideLayouts/slideLayout75.xml"/><Relationship Id="rId14" Type="http://schemas.openxmlformats.org/officeDocument/2006/relationships/slideLayout" Target="../slideLayouts/slideLayout76.xml"/><Relationship Id="rId15" Type="http://schemas.openxmlformats.org/officeDocument/2006/relationships/slideLayout" Target="../slideLayouts/slideLayout77.xml"/><Relationship Id="rId16" Type="http://schemas.openxmlformats.org/officeDocument/2006/relationships/slideLayout" Target="../slideLayouts/slideLayout78.xml"/><Relationship Id="rId17" Type="http://schemas.openxmlformats.org/officeDocument/2006/relationships/slideLayout" Target="../slideLayouts/slideLayout79.xml"/><Relationship Id="rId18" Type="http://schemas.openxmlformats.org/officeDocument/2006/relationships/slideLayout" Target="../slideLayouts/slideLayout80.xml"/><Relationship Id="rId19" Type="http://schemas.openxmlformats.org/officeDocument/2006/relationships/slideLayout" Target="../slideLayouts/slideLayout81.xml"/><Relationship Id="rId1" Type="http://schemas.openxmlformats.org/officeDocument/2006/relationships/slideLayout" Target="../slideLayouts/slideLayout63.xml"/><Relationship Id="rId2" Type="http://schemas.openxmlformats.org/officeDocument/2006/relationships/slideLayout" Target="../slideLayouts/slideLayout64.xml"/><Relationship Id="rId3" Type="http://schemas.openxmlformats.org/officeDocument/2006/relationships/slideLayout" Target="../slideLayouts/slideLayout65.xml"/><Relationship Id="rId4" Type="http://schemas.openxmlformats.org/officeDocument/2006/relationships/slideLayout" Target="../slideLayouts/slideLayout66.xml"/><Relationship Id="rId5" Type="http://schemas.openxmlformats.org/officeDocument/2006/relationships/slideLayout" Target="../slideLayouts/slideLayout67.xml"/><Relationship Id="rId6" Type="http://schemas.openxmlformats.org/officeDocument/2006/relationships/slideLayout" Target="../slideLayouts/slideLayout68.xml"/><Relationship Id="rId7" Type="http://schemas.openxmlformats.org/officeDocument/2006/relationships/slideLayout" Target="../slideLayouts/slideLayout69.xml"/><Relationship Id="rId8"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wrap="square"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wrap="square" lIns="91425" tIns="91425" rIns="91425" bIns="91425" anchor="t" anchorCtr="0"/>
          <a:lstStyle>
            <a:lvl1pPr lvl="0">
              <a:lnSpc>
                <a:spcPct val="115000"/>
              </a:lnSpc>
              <a:spcBef>
                <a:spcPts val="0"/>
              </a:spcBef>
              <a:spcAft>
                <a:spcPts val="1600"/>
              </a:spcAft>
              <a:buClr>
                <a:schemeClr val="dk2"/>
              </a:buClr>
              <a:buSzPct val="100000"/>
              <a:buChar char="●"/>
              <a:defRPr sz="1800">
                <a:solidFill>
                  <a:schemeClr val="dk2"/>
                </a:solidFill>
              </a:defRPr>
            </a:lvl1pPr>
            <a:lvl2pPr lvl="1">
              <a:lnSpc>
                <a:spcPct val="115000"/>
              </a:lnSpc>
              <a:spcBef>
                <a:spcPts val="0"/>
              </a:spcBef>
              <a:spcAft>
                <a:spcPts val="1600"/>
              </a:spcAft>
              <a:buClr>
                <a:schemeClr val="dk2"/>
              </a:buClr>
              <a:buChar char="○"/>
              <a:defRPr>
                <a:solidFill>
                  <a:schemeClr val="dk2"/>
                </a:solidFill>
              </a:defRPr>
            </a:lvl2pPr>
            <a:lvl3pPr lvl="2">
              <a:lnSpc>
                <a:spcPct val="115000"/>
              </a:lnSpc>
              <a:spcBef>
                <a:spcPts val="0"/>
              </a:spcBef>
              <a:spcAft>
                <a:spcPts val="1600"/>
              </a:spcAft>
              <a:buClr>
                <a:schemeClr val="dk2"/>
              </a:buClr>
              <a:buChar char="■"/>
              <a:defRPr>
                <a:solidFill>
                  <a:schemeClr val="dk2"/>
                </a:solidFill>
              </a:defRPr>
            </a:lvl3pPr>
            <a:lvl4pPr lvl="3">
              <a:lnSpc>
                <a:spcPct val="115000"/>
              </a:lnSpc>
              <a:spcBef>
                <a:spcPts val="0"/>
              </a:spcBef>
              <a:spcAft>
                <a:spcPts val="1600"/>
              </a:spcAft>
              <a:buClr>
                <a:schemeClr val="dk2"/>
              </a:buClr>
              <a:buChar char="●"/>
              <a:defRPr>
                <a:solidFill>
                  <a:schemeClr val="dk2"/>
                </a:solidFill>
              </a:defRPr>
            </a:lvl4pPr>
            <a:lvl5pPr lvl="4">
              <a:lnSpc>
                <a:spcPct val="115000"/>
              </a:lnSpc>
              <a:spcBef>
                <a:spcPts val="0"/>
              </a:spcBef>
              <a:spcAft>
                <a:spcPts val="1600"/>
              </a:spcAft>
              <a:buClr>
                <a:schemeClr val="dk2"/>
              </a:buClr>
              <a:buChar char="○"/>
              <a:defRPr>
                <a:solidFill>
                  <a:schemeClr val="dk2"/>
                </a:solidFill>
              </a:defRPr>
            </a:lvl5pPr>
            <a:lvl6pPr lvl="5">
              <a:lnSpc>
                <a:spcPct val="115000"/>
              </a:lnSpc>
              <a:spcBef>
                <a:spcPts val="0"/>
              </a:spcBef>
              <a:spcAft>
                <a:spcPts val="1600"/>
              </a:spcAft>
              <a:buClr>
                <a:schemeClr val="dk2"/>
              </a:buClr>
              <a:buChar char="■"/>
              <a:defRPr>
                <a:solidFill>
                  <a:schemeClr val="dk2"/>
                </a:solidFill>
              </a:defRPr>
            </a:lvl6pPr>
            <a:lvl7pPr lvl="6">
              <a:lnSpc>
                <a:spcPct val="115000"/>
              </a:lnSpc>
              <a:spcBef>
                <a:spcPts val="0"/>
              </a:spcBef>
              <a:spcAft>
                <a:spcPts val="1600"/>
              </a:spcAft>
              <a:buClr>
                <a:schemeClr val="dk2"/>
              </a:buClr>
              <a:buChar char="●"/>
              <a:defRPr>
                <a:solidFill>
                  <a:schemeClr val="dk2"/>
                </a:solidFill>
              </a:defRPr>
            </a:lvl7pPr>
            <a:lvl8pPr lvl="7">
              <a:lnSpc>
                <a:spcPct val="115000"/>
              </a:lnSpc>
              <a:spcBef>
                <a:spcPts val="0"/>
              </a:spcBef>
              <a:spcAft>
                <a:spcPts val="1600"/>
              </a:spcAft>
              <a:buClr>
                <a:schemeClr val="dk2"/>
              </a:buClr>
              <a:buChar char="○"/>
              <a:defRPr>
                <a:solidFill>
                  <a:schemeClr val="dk2"/>
                </a:solidFill>
              </a:defRPr>
            </a:lvl8pPr>
            <a:lvl9pPr lvl="8">
              <a:lnSpc>
                <a:spcPct val="115000"/>
              </a:lnSpc>
              <a:spcBef>
                <a:spcPts val="0"/>
              </a:spcBef>
              <a:spcAft>
                <a:spcPts val="1600"/>
              </a:spcAft>
              <a:buClr>
                <a:schemeClr val="dk2"/>
              </a:buClr>
              <a:buChar cha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wrap="square"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311700" y="216425"/>
            <a:ext cx="8520600" cy="572700"/>
          </a:xfrm>
          <a:prstGeom prst="rect">
            <a:avLst/>
          </a:prstGeom>
          <a:noFill/>
          <a:ln>
            <a:noFill/>
          </a:ln>
        </p:spPr>
        <p:txBody>
          <a:bodyPr wrap="square" lIns="91425" tIns="91425" rIns="91425" bIns="91425" anchor="t" anchorCtr="0"/>
          <a:lstStyle>
            <a:lvl1pPr lvl="0" rtl="0">
              <a:spcBef>
                <a:spcPts val="0"/>
              </a:spcBef>
              <a:buClr>
                <a:srgbClr val="1C3AA9"/>
              </a:buClr>
              <a:buSzPct val="100000"/>
              <a:buFont typeface="Roboto Light"/>
              <a:buNone/>
              <a:defRPr sz="2800">
                <a:solidFill>
                  <a:srgbClr val="1C3AA9"/>
                </a:solidFill>
                <a:latin typeface="Roboto Light"/>
                <a:ea typeface="Roboto Light"/>
                <a:cs typeface="Roboto Light"/>
                <a:sym typeface="Roboto Light"/>
              </a:defRPr>
            </a:lvl1pPr>
            <a:lvl2pPr lvl="1" rtl="0">
              <a:spcBef>
                <a:spcPts val="0"/>
              </a:spcBef>
              <a:buClr>
                <a:schemeClr val="dk1"/>
              </a:buClr>
              <a:buSzPct val="100000"/>
              <a:buFont typeface="Roboto Light"/>
              <a:buNone/>
              <a:defRPr sz="2800">
                <a:solidFill>
                  <a:schemeClr val="dk1"/>
                </a:solidFill>
                <a:latin typeface="Roboto Light"/>
                <a:ea typeface="Roboto Light"/>
                <a:cs typeface="Roboto Light"/>
                <a:sym typeface="Roboto Light"/>
              </a:defRPr>
            </a:lvl2pPr>
            <a:lvl3pPr lvl="2" rtl="0">
              <a:spcBef>
                <a:spcPts val="0"/>
              </a:spcBef>
              <a:buClr>
                <a:schemeClr val="dk1"/>
              </a:buClr>
              <a:buSzPct val="100000"/>
              <a:buFont typeface="Roboto Light"/>
              <a:buNone/>
              <a:defRPr sz="2800">
                <a:solidFill>
                  <a:schemeClr val="dk1"/>
                </a:solidFill>
                <a:latin typeface="Roboto Light"/>
                <a:ea typeface="Roboto Light"/>
                <a:cs typeface="Roboto Light"/>
                <a:sym typeface="Roboto Light"/>
              </a:defRPr>
            </a:lvl3pPr>
            <a:lvl4pPr lvl="3" rtl="0">
              <a:spcBef>
                <a:spcPts val="0"/>
              </a:spcBef>
              <a:buClr>
                <a:schemeClr val="dk1"/>
              </a:buClr>
              <a:buSzPct val="100000"/>
              <a:buFont typeface="Roboto Light"/>
              <a:buNone/>
              <a:defRPr sz="2800">
                <a:solidFill>
                  <a:schemeClr val="dk1"/>
                </a:solidFill>
                <a:latin typeface="Roboto Light"/>
                <a:ea typeface="Roboto Light"/>
                <a:cs typeface="Roboto Light"/>
                <a:sym typeface="Roboto Light"/>
              </a:defRPr>
            </a:lvl4pPr>
            <a:lvl5pPr lvl="4" rtl="0">
              <a:spcBef>
                <a:spcPts val="0"/>
              </a:spcBef>
              <a:buClr>
                <a:schemeClr val="dk1"/>
              </a:buClr>
              <a:buSzPct val="100000"/>
              <a:buFont typeface="Roboto Light"/>
              <a:buNone/>
              <a:defRPr sz="2800">
                <a:solidFill>
                  <a:schemeClr val="dk1"/>
                </a:solidFill>
                <a:latin typeface="Roboto Light"/>
                <a:ea typeface="Roboto Light"/>
                <a:cs typeface="Roboto Light"/>
                <a:sym typeface="Roboto Light"/>
              </a:defRPr>
            </a:lvl5pPr>
            <a:lvl6pPr lvl="5" rtl="0">
              <a:spcBef>
                <a:spcPts val="0"/>
              </a:spcBef>
              <a:buClr>
                <a:schemeClr val="dk1"/>
              </a:buClr>
              <a:buSzPct val="100000"/>
              <a:buFont typeface="Roboto Light"/>
              <a:buNone/>
              <a:defRPr sz="2800">
                <a:solidFill>
                  <a:schemeClr val="dk1"/>
                </a:solidFill>
                <a:latin typeface="Roboto Light"/>
                <a:ea typeface="Roboto Light"/>
                <a:cs typeface="Roboto Light"/>
                <a:sym typeface="Roboto Light"/>
              </a:defRPr>
            </a:lvl6pPr>
            <a:lvl7pPr lvl="6" rtl="0">
              <a:spcBef>
                <a:spcPts val="0"/>
              </a:spcBef>
              <a:buClr>
                <a:schemeClr val="dk1"/>
              </a:buClr>
              <a:buSzPct val="100000"/>
              <a:buFont typeface="Roboto Light"/>
              <a:buNone/>
              <a:defRPr sz="2800">
                <a:solidFill>
                  <a:schemeClr val="dk1"/>
                </a:solidFill>
                <a:latin typeface="Roboto Light"/>
                <a:ea typeface="Roboto Light"/>
                <a:cs typeface="Roboto Light"/>
                <a:sym typeface="Roboto Light"/>
              </a:defRPr>
            </a:lvl7pPr>
            <a:lvl8pPr lvl="7" rtl="0">
              <a:spcBef>
                <a:spcPts val="0"/>
              </a:spcBef>
              <a:buClr>
                <a:schemeClr val="dk1"/>
              </a:buClr>
              <a:buSzPct val="100000"/>
              <a:buFont typeface="Roboto Light"/>
              <a:buNone/>
              <a:defRPr sz="2800">
                <a:solidFill>
                  <a:schemeClr val="dk1"/>
                </a:solidFill>
                <a:latin typeface="Roboto Light"/>
                <a:ea typeface="Roboto Light"/>
                <a:cs typeface="Roboto Light"/>
                <a:sym typeface="Roboto Light"/>
              </a:defRPr>
            </a:lvl8pPr>
            <a:lvl9pPr lvl="8" rtl="0">
              <a:spcBef>
                <a:spcPts val="0"/>
              </a:spcBef>
              <a:buClr>
                <a:schemeClr val="dk1"/>
              </a:buClr>
              <a:buSzPct val="100000"/>
              <a:buFont typeface="Roboto Light"/>
              <a:buNone/>
              <a:defRPr sz="2800">
                <a:solidFill>
                  <a:schemeClr val="dk1"/>
                </a:solidFill>
                <a:latin typeface="Roboto Light"/>
                <a:ea typeface="Roboto Light"/>
                <a:cs typeface="Roboto Light"/>
                <a:sym typeface="Roboto Light"/>
              </a:defRPr>
            </a:lvl9pPr>
          </a:lstStyle>
          <a:p>
            <a:endParaRPr/>
          </a:p>
        </p:txBody>
      </p:sp>
      <p:sp>
        <p:nvSpPr>
          <p:cNvPr id="131" name="Shape 131"/>
          <p:cNvSpPr txBox="1">
            <a:spLocks noGrp="1"/>
          </p:cNvSpPr>
          <p:nvPr>
            <p:ph type="body" idx="1"/>
          </p:nvPr>
        </p:nvSpPr>
        <p:spPr>
          <a:xfrm>
            <a:off x="311700" y="923875"/>
            <a:ext cx="8520600" cy="3416400"/>
          </a:xfrm>
          <a:prstGeom prst="rect">
            <a:avLst/>
          </a:prstGeom>
          <a:noFill/>
          <a:ln>
            <a:noFill/>
          </a:ln>
        </p:spPr>
        <p:txBody>
          <a:bodyPr wrap="square" lIns="91425" tIns="91425" rIns="91425" bIns="91425" anchor="t" anchorCtr="0"/>
          <a:lstStyle>
            <a:lvl1pPr lvl="0" rtl="0">
              <a:lnSpc>
                <a:spcPct val="115000"/>
              </a:lnSpc>
              <a:spcBef>
                <a:spcPts val="0"/>
              </a:spcBef>
              <a:spcAft>
                <a:spcPts val="1600"/>
              </a:spcAft>
              <a:buClr>
                <a:schemeClr val="dk2"/>
              </a:buClr>
              <a:buSzPct val="100000"/>
              <a:buFont typeface="Roboto Light"/>
              <a:buChar char="●"/>
              <a:defRPr sz="1800">
                <a:solidFill>
                  <a:schemeClr val="dk2"/>
                </a:solidFill>
                <a:latin typeface="Roboto Light"/>
                <a:ea typeface="Roboto Light"/>
                <a:cs typeface="Roboto Light"/>
                <a:sym typeface="Roboto Light"/>
              </a:defRPr>
            </a:lvl1pPr>
            <a:lvl2pPr lvl="1" rtl="0">
              <a:lnSpc>
                <a:spcPct val="115000"/>
              </a:lnSpc>
              <a:spcBef>
                <a:spcPts val="0"/>
              </a:spcBef>
              <a:spcAft>
                <a:spcPts val="1600"/>
              </a:spcAft>
              <a:buClr>
                <a:schemeClr val="dk2"/>
              </a:buClr>
              <a:buFont typeface="Roboto Light"/>
              <a:buChar char="○"/>
              <a:defRPr>
                <a:solidFill>
                  <a:schemeClr val="dk2"/>
                </a:solidFill>
                <a:latin typeface="Roboto Light"/>
                <a:ea typeface="Roboto Light"/>
                <a:cs typeface="Roboto Light"/>
                <a:sym typeface="Roboto Light"/>
              </a:defRPr>
            </a:lvl2pPr>
            <a:lvl3pPr lvl="2" rtl="0">
              <a:lnSpc>
                <a:spcPct val="115000"/>
              </a:lnSpc>
              <a:spcBef>
                <a:spcPts val="0"/>
              </a:spcBef>
              <a:spcAft>
                <a:spcPts val="1600"/>
              </a:spcAft>
              <a:buClr>
                <a:schemeClr val="dk2"/>
              </a:buClr>
              <a:buFont typeface="Roboto Light"/>
              <a:buChar char="■"/>
              <a:defRPr>
                <a:solidFill>
                  <a:schemeClr val="dk2"/>
                </a:solidFill>
                <a:latin typeface="Roboto Light"/>
                <a:ea typeface="Roboto Light"/>
                <a:cs typeface="Roboto Light"/>
                <a:sym typeface="Roboto Light"/>
              </a:defRPr>
            </a:lvl3pPr>
            <a:lvl4pPr lvl="3" rtl="0">
              <a:lnSpc>
                <a:spcPct val="115000"/>
              </a:lnSpc>
              <a:spcBef>
                <a:spcPts val="0"/>
              </a:spcBef>
              <a:spcAft>
                <a:spcPts val="1600"/>
              </a:spcAft>
              <a:buClr>
                <a:schemeClr val="dk2"/>
              </a:buClr>
              <a:buFont typeface="Roboto Light"/>
              <a:buChar char="●"/>
              <a:defRPr>
                <a:solidFill>
                  <a:schemeClr val="dk2"/>
                </a:solidFill>
                <a:latin typeface="Roboto Light"/>
                <a:ea typeface="Roboto Light"/>
                <a:cs typeface="Roboto Light"/>
                <a:sym typeface="Roboto Light"/>
              </a:defRPr>
            </a:lvl4pPr>
            <a:lvl5pPr lvl="4" rtl="0">
              <a:lnSpc>
                <a:spcPct val="115000"/>
              </a:lnSpc>
              <a:spcBef>
                <a:spcPts val="0"/>
              </a:spcBef>
              <a:spcAft>
                <a:spcPts val="1600"/>
              </a:spcAft>
              <a:buClr>
                <a:schemeClr val="dk2"/>
              </a:buClr>
              <a:buFont typeface="Roboto Light"/>
              <a:buChar char="○"/>
              <a:defRPr>
                <a:solidFill>
                  <a:schemeClr val="dk2"/>
                </a:solidFill>
                <a:latin typeface="Roboto Light"/>
                <a:ea typeface="Roboto Light"/>
                <a:cs typeface="Roboto Light"/>
                <a:sym typeface="Roboto Light"/>
              </a:defRPr>
            </a:lvl5pPr>
            <a:lvl6pPr lvl="5" rtl="0">
              <a:lnSpc>
                <a:spcPct val="115000"/>
              </a:lnSpc>
              <a:spcBef>
                <a:spcPts val="0"/>
              </a:spcBef>
              <a:spcAft>
                <a:spcPts val="1600"/>
              </a:spcAft>
              <a:buClr>
                <a:schemeClr val="dk2"/>
              </a:buClr>
              <a:buFont typeface="Roboto Light"/>
              <a:buChar char="■"/>
              <a:defRPr>
                <a:solidFill>
                  <a:schemeClr val="dk2"/>
                </a:solidFill>
                <a:latin typeface="Roboto Light"/>
                <a:ea typeface="Roboto Light"/>
                <a:cs typeface="Roboto Light"/>
                <a:sym typeface="Roboto Light"/>
              </a:defRPr>
            </a:lvl6pPr>
            <a:lvl7pPr lvl="6" rtl="0">
              <a:lnSpc>
                <a:spcPct val="115000"/>
              </a:lnSpc>
              <a:spcBef>
                <a:spcPts val="0"/>
              </a:spcBef>
              <a:spcAft>
                <a:spcPts val="1600"/>
              </a:spcAft>
              <a:buClr>
                <a:schemeClr val="dk2"/>
              </a:buClr>
              <a:buFont typeface="Roboto Light"/>
              <a:buChar char="●"/>
              <a:defRPr>
                <a:solidFill>
                  <a:schemeClr val="dk2"/>
                </a:solidFill>
                <a:latin typeface="Roboto Light"/>
                <a:ea typeface="Roboto Light"/>
                <a:cs typeface="Roboto Light"/>
                <a:sym typeface="Roboto Light"/>
              </a:defRPr>
            </a:lvl7pPr>
            <a:lvl8pPr lvl="7" rtl="0">
              <a:lnSpc>
                <a:spcPct val="115000"/>
              </a:lnSpc>
              <a:spcBef>
                <a:spcPts val="0"/>
              </a:spcBef>
              <a:spcAft>
                <a:spcPts val="1600"/>
              </a:spcAft>
              <a:buClr>
                <a:schemeClr val="dk2"/>
              </a:buClr>
              <a:buFont typeface="Roboto Light"/>
              <a:buChar char="○"/>
              <a:defRPr>
                <a:solidFill>
                  <a:schemeClr val="dk2"/>
                </a:solidFill>
                <a:latin typeface="Roboto Light"/>
                <a:ea typeface="Roboto Light"/>
                <a:cs typeface="Roboto Light"/>
                <a:sym typeface="Roboto Light"/>
              </a:defRPr>
            </a:lvl8pPr>
            <a:lvl9pPr lvl="8" rtl="0">
              <a:lnSpc>
                <a:spcPct val="115000"/>
              </a:lnSpc>
              <a:spcBef>
                <a:spcPts val="0"/>
              </a:spcBef>
              <a:spcAft>
                <a:spcPts val="1600"/>
              </a:spcAft>
              <a:buClr>
                <a:schemeClr val="dk2"/>
              </a:buClr>
              <a:buFont typeface="Roboto Light"/>
              <a:buChar char="■"/>
              <a:defRPr>
                <a:solidFill>
                  <a:schemeClr val="dk2"/>
                </a:solidFill>
                <a:latin typeface="Roboto Light"/>
                <a:ea typeface="Roboto Light"/>
                <a:cs typeface="Roboto Light"/>
                <a:sym typeface="Roboto Light"/>
              </a:defRPr>
            </a:lvl9pPr>
          </a:lstStyle>
          <a:p>
            <a:endParaRPr/>
          </a:p>
        </p:txBody>
      </p:sp>
      <p:sp>
        <p:nvSpPr>
          <p:cNvPr id="132" name="Shape 132"/>
          <p:cNvSpPr txBox="1">
            <a:spLocks noGrp="1"/>
          </p:cNvSpPr>
          <p:nvPr>
            <p:ph type="sldNum" idx="12"/>
          </p:nvPr>
        </p:nvSpPr>
        <p:spPr>
          <a:xfrm>
            <a:off x="8472457" y="4663216"/>
            <a:ext cx="548700" cy="393600"/>
          </a:xfrm>
          <a:prstGeom prst="rect">
            <a:avLst/>
          </a:prstGeom>
          <a:noFill/>
          <a:ln>
            <a:noFill/>
          </a:ln>
        </p:spPr>
        <p:txBody>
          <a:bodyPr wrap="square" lIns="91425" tIns="91425" rIns="91425" bIns="91425" anchor="ctr" anchorCtr="0">
            <a:noAutofit/>
          </a:bodyPr>
          <a:lstStyle/>
          <a:p>
            <a:pPr lvl="0" algn="r" rtl="0">
              <a:spcBef>
                <a:spcPts val="0"/>
              </a:spcBef>
              <a:buNone/>
            </a:pPr>
            <a:fld id="{00000000-1234-1234-1234-123412341234}" type="slidenum">
              <a:rPr lang="en" sz="1000">
                <a:solidFill>
                  <a:srgbClr val="CCCCCC"/>
                </a:solidFill>
                <a:latin typeface="Roboto"/>
                <a:ea typeface="Roboto"/>
                <a:cs typeface="Roboto"/>
                <a:sym typeface="Roboto"/>
              </a:rPr>
              <a:t>‹#›</a:t>
            </a:fld>
            <a:endParaRPr lang="en" sz="1000">
              <a:solidFill>
                <a:srgbClr val="CCCCCC"/>
              </a:solidFill>
              <a:latin typeface="Roboto"/>
              <a:ea typeface="Roboto"/>
              <a:cs typeface="Roboto"/>
              <a:sym typeface="Roboto"/>
            </a:endParaRPr>
          </a:p>
        </p:txBody>
      </p:sp>
      <p:sp>
        <p:nvSpPr>
          <p:cNvPr id="133" name="Shape 133"/>
          <p:cNvSpPr txBox="1"/>
          <p:nvPr/>
        </p:nvSpPr>
        <p:spPr>
          <a:xfrm>
            <a:off x="6591675" y="4698325"/>
            <a:ext cx="1980900" cy="323400"/>
          </a:xfrm>
          <a:prstGeom prst="rect">
            <a:avLst/>
          </a:prstGeom>
          <a:noFill/>
          <a:ln>
            <a:noFill/>
          </a:ln>
        </p:spPr>
        <p:txBody>
          <a:bodyPr wrap="square" lIns="91425" tIns="91425" rIns="91425" bIns="91425" anchor="t" anchorCtr="0">
            <a:noAutofit/>
          </a:bodyPr>
          <a:lstStyle/>
          <a:p>
            <a:pPr lvl="0" rtl="0">
              <a:spcBef>
                <a:spcPts val="0"/>
              </a:spcBef>
              <a:buNone/>
            </a:pPr>
            <a:r>
              <a:rPr lang="en" sz="1000">
                <a:solidFill>
                  <a:srgbClr val="B7B7B7"/>
                </a:solidFill>
                <a:latin typeface="Roboto"/>
                <a:ea typeface="Roboto"/>
                <a:cs typeface="Roboto"/>
                <a:sym typeface="Roboto"/>
              </a:rPr>
              <a:t>Proprietary and Confidential</a:t>
            </a:r>
          </a:p>
        </p:txBody>
      </p:sp>
    </p:spTree>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457200" y="205978"/>
            <a:ext cx="8229600" cy="857400"/>
          </a:xfrm>
          <a:prstGeom prst="rect">
            <a:avLst/>
          </a:prstGeom>
          <a:noFill/>
          <a:ln>
            <a:noFill/>
          </a:ln>
        </p:spPr>
        <p:txBody>
          <a:bodyPr wrap="square" lIns="91425" tIns="91425" rIns="91425" bIns="91425" anchor="b" anchorCtr="0"/>
          <a:lstStyle>
            <a:lvl1pPr lvl="0" rtl="0">
              <a:spcBef>
                <a:spcPts val="0"/>
              </a:spcBef>
              <a:buClr>
                <a:schemeClr val="dk1"/>
              </a:buClr>
              <a:buSzPct val="100000"/>
              <a:buNone/>
              <a:defRPr sz="3600" b="1">
                <a:solidFill>
                  <a:schemeClr val="dk1"/>
                </a:solidFill>
              </a:defRPr>
            </a:lvl1pPr>
            <a:lvl2pPr lvl="1" rtl="0">
              <a:spcBef>
                <a:spcPts val="0"/>
              </a:spcBef>
              <a:buClr>
                <a:schemeClr val="dk1"/>
              </a:buClr>
              <a:buSzPct val="100000"/>
              <a:buNone/>
              <a:defRPr sz="3600" b="1">
                <a:solidFill>
                  <a:schemeClr val="dk1"/>
                </a:solidFill>
              </a:defRPr>
            </a:lvl2pPr>
            <a:lvl3pPr lvl="2" rtl="0">
              <a:spcBef>
                <a:spcPts val="0"/>
              </a:spcBef>
              <a:buClr>
                <a:schemeClr val="dk1"/>
              </a:buClr>
              <a:buSzPct val="100000"/>
              <a:buNone/>
              <a:defRPr sz="3600" b="1">
                <a:solidFill>
                  <a:schemeClr val="dk1"/>
                </a:solidFill>
              </a:defRPr>
            </a:lvl3pPr>
            <a:lvl4pPr lvl="3" rtl="0">
              <a:spcBef>
                <a:spcPts val="0"/>
              </a:spcBef>
              <a:buClr>
                <a:schemeClr val="dk1"/>
              </a:buClr>
              <a:buSzPct val="100000"/>
              <a:buNone/>
              <a:defRPr sz="3600" b="1">
                <a:solidFill>
                  <a:schemeClr val="dk1"/>
                </a:solidFill>
              </a:defRPr>
            </a:lvl4pPr>
            <a:lvl5pPr lvl="4" rtl="0">
              <a:spcBef>
                <a:spcPts val="0"/>
              </a:spcBef>
              <a:buClr>
                <a:schemeClr val="dk1"/>
              </a:buClr>
              <a:buSzPct val="100000"/>
              <a:buNone/>
              <a:defRPr sz="3600" b="1">
                <a:solidFill>
                  <a:schemeClr val="dk1"/>
                </a:solidFill>
              </a:defRPr>
            </a:lvl5pPr>
            <a:lvl6pPr lvl="5" rtl="0">
              <a:spcBef>
                <a:spcPts val="0"/>
              </a:spcBef>
              <a:buClr>
                <a:schemeClr val="dk1"/>
              </a:buClr>
              <a:buSzPct val="100000"/>
              <a:buNone/>
              <a:defRPr sz="3600" b="1">
                <a:solidFill>
                  <a:schemeClr val="dk1"/>
                </a:solidFill>
              </a:defRPr>
            </a:lvl6pPr>
            <a:lvl7pPr lvl="6" rtl="0">
              <a:spcBef>
                <a:spcPts val="0"/>
              </a:spcBef>
              <a:buClr>
                <a:schemeClr val="dk1"/>
              </a:buClr>
              <a:buSzPct val="100000"/>
              <a:buNone/>
              <a:defRPr sz="3600" b="1">
                <a:solidFill>
                  <a:schemeClr val="dk1"/>
                </a:solidFill>
              </a:defRPr>
            </a:lvl7pPr>
            <a:lvl8pPr lvl="7" rtl="0">
              <a:spcBef>
                <a:spcPts val="0"/>
              </a:spcBef>
              <a:buClr>
                <a:schemeClr val="dk1"/>
              </a:buClr>
              <a:buSzPct val="100000"/>
              <a:buNone/>
              <a:defRPr sz="3600" b="1">
                <a:solidFill>
                  <a:schemeClr val="dk1"/>
                </a:solidFill>
              </a:defRPr>
            </a:lvl8pPr>
            <a:lvl9pPr lvl="8" rtl="0">
              <a:spcBef>
                <a:spcPts val="0"/>
              </a:spcBef>
              <a:buClr>
                <a:schemeClr val="dk1"/>
              </a:buClr>
              <a:buSzPct val="100000"/>
              <a:buNone/>
              <a:defRPr sz="3600" b="1">
                <a:solidFill>
                  <a:schemeClr val="dk1"/>
                </a:solidFill>
              </a:defRPr>
            </a:lvl9pPr>
          </a:lstStyle>
          <a:p>
            <a:endParaRPr/>
          </a:p>
        </p:txBody>
      </p:sp>
      <p:sp>
        <p:nvSpPr>
          <p:cNvPr id="196" name="Shape 196"/>
          <p:cNvSpPr txBox="1">
            <a:spLocks noGrp="1"/>
          </p:cNvSpPr>
          <p:nvPr>
            <p:ph type="body" idx="1"/>
          </p:nvPr>
        </p:nvSpPr>
        <p:spPr>
          <a:xfrm>
            <a:off x="457200" y="1200150"/>
            <a:ext cx="8229600" cy="3725700"/>
          </a:xfrm>
          <a:prstGeom prst="rect">
            <a:avLst/>
          </a:prstGeom>
          <a:noFill/>
          <a:ln>
            <a:noFill/>
          </a:ln>
        </p:spPr>
        <p:txBody>
          <a:bodyPr wrap="square" lIns="91425" tIns="91425" rIns="91425" bIns="91425" anchor="t" anchorCtr="0"/>
          <a:lstStyle>
            <a:lvl1pPr lvl="0" rtl="0">
              <a:spcBef>
                <a:spcPts val="600"/>
              </a:spcBef>
              <a:buClr>
                <a:schemeClr val="dk1"/>
              </a:buClr>
              <a:buSzPct val="100000"/>
              <a:buChar char="●"/>
              <a:defRPr sz="3000">
                <a:solidFill>
                  <a:schemeClr val="dk1"/>
                </a:solidFill>
              </a:defRPr>
            </a:lvl1pPr>
            <a:lvl2pPr lvl="1" rtl="0">
              <a:spcBef>
                <a:spcPts val="500"/>
              </a:spcBef>
              <a:buClr>
                <a:schemeClr val="dk1"/>
              </a:buClr>
              <a:buSzPct val="100000"/>
              <a:buChar char="○"/>
              <a:defRPr sz="2400">
                <a:solidFill>
                  <a:schemeClr val="dk1"/>
                </a:solidFill>
              </a:defRPr>
            </a:lvl2pPr>
            <a:lvl3pPr lvl="2" rtl="0">
              <a:spcBef>
                <a:spcPts val="500"/>
              </a:spcBef>
              <a:buClr>
                <a:schemeClr val="dk1"/>
              </a:buClr>
              <a:buSzPct val="100000"/>
              <a:buChar char="■"/>
              <a:defRPr sz="2400">
                <a:solidFill>
                  <a:schemeClr val="dk1"/>
                </a:solidFill>
              </a:defRPr>
            </a:lvl3pPr>
            <a:lvl4pPr lvl="3" rtl="0">
              <a:spcBef>
                <a:spcPts val="400"/>
              </a:spcBef>
              <a:buClr>
                <a:schemeClr val="dk1"/>
              </a:buClr>
              <a:buSzPct val="100000"/>
              <a:buChar char="●"/>
              <a:defRPr sz="1800">
                <a:solidFill>
                  <a:schemeClr val="dk1"/>
                </a:solidFill>
              </a:defRPr>
            </a:lvl4pPr>
            <a:lvl5pPr lvl="4" rtl="0">
              <a:spcBef>
                <a:spcPts val="400"/>
              </a:spcBef>
              <a:buClr>
                <a:schemeClr val="dk1"/>
              </a:buClr>
              <a:buSzPct val="100000"/>
              <a:buChar char="○"/>
              <a:defRPr sz="1800">
                <a:solidFill>
                  <a:schemeClr val="dk1"/>
                </a:solidFill>
              </a:defRPr>
            </a:lvl5pPr>
            <a:lvl6pPr lvl="5" rtl="0">
              <a:spcBef>
                <a:spcPts val="400"/>
              </a:spcBef>
              <a:buClr>
                <a:schemeClr val="dk1"/>
              </a:buClr>
              <a:buSzPct val="100000"/>
              <a:buChar char="■"/>
              <a:defRPr sz="1800">
                <a:solidFill>
                  <a:schemeClr val="dk1"/>
                </a:solidFill>
              </a:defRPr>
            </a:lvl6pPr>
            <a:lvl7pPr lvl="6" rtl="0">
              <a:spcBef>
                <a:spcPts val="400"/>
              </a:spcBef>
              <a:buClr>
                <a:schemeClr val="dk1"/>
              </a:buClr>
              <a:buSzPct val="100000"/>
              <a:buChar char="●"/>
              <a:defRPr sz="1800">
                <a:solidFill>
                  <a:schemeClr val="dk1"/>
                </a:solidFill>
              </a:defRPr>
            </a:lvl7pPr>
            <a:lvl8pPr lvl="7" rtl="0">
              <a:spcBef>
                <a:spcPts val="400"/>
              </a:spcBef>
              <a:buClr>
                <a:schemeClr val="dk1"/>
              </a:buClr>
              <a:buSzPct val="100000"/>
              <a:buChar char="○"/>
              <a:defRPr sz="1800">
                <a:solidFill>
                  <a:schemeClr val="dk1"/>
                </a:solidFill>
              </a:defRPr>
            </a:lvl8pPr>
            <a:lvl9pPr lvl="8" rtl="0">
              <a:spcBef>
                <a:spcPts val="400"/>
              </a:spcBef>
              <a:buClr>
                <a:schemeClr val="dk1"/>
              </a:buClr>
              <a:buSzPct val="100000"/>
              <a:buChar char="■"/>
              <a:defRPr sz="1800">
                <a:solidFill>
                  <a:schemeClr val="dk1"/>
                </a:solidFill>
              </a:defRPr>
            </a:lvl9pPr>
          </a:lstStyle>
          <a:p>
            <a:endParaRPr/>
          </a:p>
        </p:txBody>
      </p:sp>
    </p:spTree>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3"/>
        <p:cNvGrpSpPr/>
        <p:nvPr/>
      </p:nvGrpSpPr>
      <p:grpSpPr>
        <a:xfrm>
          <a:off x="0" y="0"/>
          <a:ext cx="0" cy="0"/>
          <a:chOff x="0" y="0"/>
          <a:chExt cx="0" cy="0"/>
        </a:xfrm>
      </p:grpSpPr>
      <p:pic>
        <p:nvPicPr>
          <p:cNvPr id="244" name="Shape 244"/>
          <p:cNvPicPr preferRelativeResize="0"/>
          <p:nvPr/>
        </p:nvPicPr>
        <p:blipFill>
          <a:blip r:embed="rId16">
            <a:alphaModFix amt="0"/>
          </a:blip>
          <a:stretch>
            <a:fillRect/>
          </a:stretch>
        </p:blipFill>
        <p:spPr>
          <a:xfrm>
            <a:off x="0" y="672"/>
            <a:ext cx="9143998" cy="5142154"/>
          </a:xfrm>
          <a:prstGeom prst="rect">
            <a:avLst/>
          </a:prstGeom>
          <a:noFill/>
          <a:ln>
            <a:noFill/>
          </a:ln>
        </p:spPr>
      </p:pic>
      <p:sp>
        <p:nvSpPr>
          <p:cNvPr id="245" name="Shape 245"/>
          <p:cNvSpPr txBox="1">
            <a:spLocks noGrp="1"/>
          </p:cNvSpPr>
          <p:nvPr>
            <p:ph type="title"/>
          </p:nvPr>
        </p:nvSpPr>
        <p:spPr>
          <a:xfrm>
            <a:off x="409813" y="358532"/>
            <a:ext cx="8725500" cy="572700"/>
          </a:xfrm>
          <a:prstGeom prst="rect">
            <a:avLst/>
          </a:prstGeom>
          <a:noFill/>
          <a:ln>
            <a:noFill/>
          </a:ln>
        </p:spPr>
        <p:txBody>
          <a:bodyPr wrap="square" lIns="91425" tIns="91425" rIns="91425" bIns="91425" anchor="t" anchorCtr="0"/>
          <a:lstStyle>
            <a:lvl1pPr lvl="0" rtl="0">
              <a:spcBef>
                <a:spcPts val="0"/>
              </a:spcBef>
              <a:buClr>
                <a:schemeClr val="dk1"/>
              </a:buClr>
              <a:buSzPct val="100000"/>
              <a:buFont typeface="Roboto"/>
              <a:buNone/>
              <a:defRPr sz="2800" b="1">
                <a:solidFill>
                  <a:schemeClr val="dk1"/>
                </a:solidFill>
                <a:latin typeface="Roboto"/>
                <a:ea typeface="Roboto"/>
                <a:cs typeface="Roboto"/>
                <a:sym typeface="Roboto"/>
              </a:defRPr>
            </a:lvl1pPr>
            <a:lvl2pPr lvl="1" rtl="0">
              <a:spcBef>
                <a:spcPts val="0"/>
              </a:spcBef>
              <a:buClr>
                <a:schemeClr val="dk1"/>
              </a:buClr>
              <a:buSzPct val="100000"/>
              <a:buFont typeface="Roboto"/>
              <a:buNone/>
              <a:defRPr sz="2800" b="1">
                <a:solidFill>
                  <a:schemeClr val="dk1"/>
                </a:solidFill>
                <a:latin typeface="Roboto"/>
                <a:ea typeface="Roboto"/>
                <a:cs typeface="Roboto"/>
                <a:sym typeface="Roboto"/>
              </a:defRPr>
            </a:lvl2pPr>
            <a:lvl3pPr lvl="2" rtl="0">
              <a:spcBef>
                <a:spcPts val="0"/>
              </a:spcBef>
              <a:buClr>
                <a:schemeClr val="dk1"/>
              </a:buClr>
              <a:buSzPct val="100000"/>
              <a:buFont typeface="Roboto"/>
              <a:buNone/>
              <a:defRPr sz="2800" b="1">
                <a:solidFill>
                  <a:schemeClr val="dk1"/>
                </a:solidFill>
                <a:latin typeface="Roboto"/>
                <a:ea typeface="Roboto"/>
                <a:cs typeface="Roboto"/>
                <a:sym typeface="Roboto"/>
              </a:defRPr>
            </a:lvl3pPr>
            <a:lvl4pPr lvl="3" rtl="0">
              <a:spcBef>
                <a:spcPts val="0"/>
              </a:spcBef>
              <a:buClr>
                <a:schemeClr val="dk1"/>
              </a:buClr>
              <a:buSzPct val="100000"/>
              <a:buFont typeface="Roboto"/>
              <a:buNone/>
              <a:defRPr sz="2800" b="1">
                <a:solidFill>
                  <a:schemeClr val="dk1"/>
                </a:solidFill>
                <a:latin typeface="Roboto"/>
                <a:ea typeface="Roboto"/>
                <a:cs typeface="Roboto"/>
                <a:sym typeface="Roboto"/>
              </a:defRPr>
            </a:lvl4pPr>
            <a:lvl5pPr lvl="4" rtl="0">
              <a:spcBef>
                <a:spcPts val="0"/>
              </a:spcBef>
              <a:buClr>
                <a:schemeClr val="dk1"/>
              </a:buClr>
              <a:buSzPct val="100000"/>
              <a:buFont typeface="Roboto"/>
              <a:buNone/>
              <a:defRPr sz="2800" b="1">
                <a:solidFill>
                  <a:schemeClr val="dk1"/>
                </a:solidFill>
                <a:latin typeface="Roboto"/>
                <a:ea typeface="Roboto"/>
                <a:cs typeface="Roboto"/>
                <a:sym typeface="Roboto"/>
              </a:defRPr>
            </a:lvl5pPr>
            <a:lvl6pPr lvl="5" rtl="0">
              <a:spcBef>
                <a:spcPts val="0"/>
              </a:spcBef>
              <a:buClr>
                <a:schemeClr val="dk1"/>
              </a:buClr>
              <a:buSzPct val="100000"/>
              <a:buFont typeface="Roboto"/>
              <a:buNone/>
              <a:defRPr sz="2800" b="1">
                <a:solidFill>
                  <a:schemeClr val="dk1"/>
                </a:solidFill>
                <a:latin typeface="Roboto"/>
                <a:ea typeface="Roboto"/>
                <a:cs typeface="Roboto"/>
                <a:sym typeface="Roboto"/>
              </a:defRPr>
            </a:lvl6pPr>
            <a:lvl7pPr lvl="6" rtl="0">
              <a:spcBef>
                <a:spcPts val="0"/>
              </a:spcBef>
              <a:buClr>
                <a:schemeClr val="dk1"/>
              </a:buClr>
              <a:buSzPct val="100000"/>
              <a:buFont typeface="Roboto"/>
              <a:buNone/>
              <a:defRPr sz="2800" b="1">
                <a:solidFill>
                  <a:schemeClr val="dk1"/>
                </a:solidFill>
                <a:latin typeface="Roboto"/>
                <a:ea typeface="Roboto"/>
                <a:cs typeface="Roboto"/>
                <a:sym typeface="Roboto"/>
              </a:defRPr>
            </a:lvl7pPr>
            <a:lvl8pPr lvl="7" rtl="0">
              <a:spcBef>
                <a:spcPts val="0"/>
              </a:spcBef>
              <a:buClr>
                <a:schemeClr val="dk1"/>
              </a:buClr>
              <a:buSzPct val="100000"/>
              <a:buFont typeface="Roboto"/>
              <a:buNone/>
              <a:defRPr sz="2800" b="1">
                <a:solidFill>
                  <a:schemeClr val="dk1"/>
                </a:solidFill>
                <a:latin typeface="Roboto"/>
                <a:ea typeface="Roboto"/>
                <a:cs typeface="Roboto"/>
                <a:sym typeface="Roboto"/>
              </a:defRPr>
            </a:lvl8pPr>
            <a:lvl9pPr lvl="8" rtl="0">
              <a:spcBef>
                <a:spcPts val="0"/>
              </a:spcBef>
              <a:buClr>
                <a:schemeClr val="dk1"/>
              </a:buClr>
              <a:buSzPct val="100000"/>
              <a:buFont typeface="Roboto"/>
              <a:buNone/>
              <a:defRPr sz="2800" b="1">
                <a:solidFill>
                  <a:schemeClr val="dk1"/>
                </a:solidFill>
                <a:latin typeface="Roboto"/>
                <a:ea typeface="Roboto"/>
                <a:cs typeface="Roboto"/>
                <a:sym typeface="Roboto"/>
              </a:defRPr>
            </a:lvl9pPr>
          </a:lstStyle>
          <a:p>
            <a:endParaRPr/>
          </a:p>
        </p:txBody>
      </p:sp>
      <p:sp>
        <p:nvSpPr>
          <p:cNvPr id="246" name="Shape 246"/>
          <p:cNvSpPr txBox="1">
            <a:spLocks noGrp="1"/>
          </p:cNvSpPr>
          <p:nvPr>
            <p:ph type="body" idx="1"/>
          </p:nvPr>
        </p:nvSpPr>
        <p:spPr>
          <a:xfrm>
            <a:off x="284550" y="1039675"/>
            <a:ext cx="8342100" cy="3586500"/>
          </a:xfrm>
          <a:prstGeom prst="rect">
            <a:avLst/>
          </a:prstGeom>
          <a:noFill/>
          <a:ln>
            <a:noFill/>
          </a:ln>
        </p:spPr>
        <p:txBody>
          <a:bodyPr wrap="square" lIns="91425" tIns="91425" rIns="91425" bIns="91425" anchor="t" anchorCtr="0"/>
          <a:lstStyle>
            <a:lvl1pPr lvl="0" rtl="0">
              <a:lnSpc>
                <a:spcPct val="115000"/>
              </a:lnSpc>
              <a:spcBef>
                <a:spcPts val="0"/>
              </a:spcBef>
              <a:spcAft>
                <a:spcPts val="1600"/>
              </a:spcAft>
              <a:buSzPct val="100000"/>
              <a:buFont typeface="Roboto"/>
              <a:buChar char="●"/>
              <a:defRPr sz="1200">
                <a:latin typeface="Roboto"/>
                <a:ea typeface="Roboto"/>
                <a:cs typeface="Roboto"/>
                <a:sym typeface="Roboto"/>
              </a:defRPr>
            </a:lvl1pPr>
            <a:lvl2pPr lvl="1" rtl="0">
              <a:lnSpc>
                <a:spcPct val="115000"/>
              </a:lnSpc>
              <a:spcBef>
                <a:spcPts val="0"/>
              </a:spcBef>
              <a:spcAft>
                <a:spcPts val="1600"/>
              </a:spcAft>
              <a:buSzPct val="100000"/>
              <a:buFont typeface="Roboto"/>
              <a:buChar char="○"/>
              <a:defRPr sz="1200">
                <a:latin typeface="Roboto"/>
                <a:ea typeface="Roboto"/>
                <a:cs typeface="Roboto"/>
                <a:sym typeface="Roboto"/>
              </a:defRPr>
            </a:lvl2pPr>
            <a:lvl3pPr lvl="2" rtl="0">
              <a:lnSpc>
                <a:spcPct val="115000"/>
              </a:lnSpc>
              <a:spcBef>
                <a:spcPts val="0"/>
              </a:spcBef>
              <a:spcAft>
                <a:spcPts val="1600"/>
              </a:spcAft>
              <a:buSzPct val="100000"/>
              <a:buFont typeface="Roboto"/>
              <a:buChar char="■"/>
              <a:defRPr sz="1200">
                <a:latin typeface="Roboto"/>
                <a:ea typeface="Roboto"/>
                <a:cs typeface="Roboto"/>
                <a:sym typeface="Roboto"/>
              </a:defRPr>
            </a:lvl3pPr>
            <a:lvl4pPr lvl="3" rtl="0">
              <a:lnSpc>
                <a:spcPct val="115000"/>
              </a:lnSpc>
              <a:spcBef>
                <a:spcPts val="0"/>
              </a:spcBef>
              <a:spcAft>
                <a:spcPts val="1600"/>
              </a:spcAft>
              <a:buSzPct val="100000"/>
              <a:buFont typeface="Roboto"/>
              <a:buChar char="●"/>
              <a:defRPr sz="1200">
                <a:latin typeface="Roboto"/>
                <a:ea typeface="Roboto"/>
                <a:cs typeface="Roboto"/>
                <a:sym typeface="Roboto"/>
              </a:defRPr>
            </a:lvl4pPr>
            <a:lvl5pPr lvl="4" rtl="0">
              <a:lnSpc>
                <a:spcPct val="115000"/>
              </a:lnSpc>
              <a:spcBef>
                <a:spcPts val="0"/>
              </a:spcBef>
              <a:spcAft>
                <a:spcPts val="1600"/>
              </a:spcAft>
              <a:buSzPct val="100000"/>
              <a:buFont typeface="Roboto"/>
              <a:buChar char="○"/>
              <a:defRPr sz="1200">
                <a:latin typeface="Roboto"/>
                <a:ea typeface="Roboto"/>
                <a:cs typeface="Roboto"/>
                <a:sym typeface="Roboto"/>
              </a:defRPr>
            </a:lvl5pPr>
            <a:lvl6pPr lvl="5" rtl="0">
              <a:lnSpc>
                <a:spcPct val="115000"/>
              </a:lnSpc>
              <a:spcBef>
                <a:spcPts val="0"/>
              </a:spcBef>
              <a:spcAft>
                <a:spcPts val="1600"/>
              </a:spcAft>
              <a:buSzPct val="100000"/>
              <a:buFont typeface="Roboto"/>
              <a:buChar char="■"/>
              <a:defRPr sz="1200">
                <a:latin typeface="Roboto"/>
                <a:ea typeface="Roboto"/>
                <a:cs typeface="Roboto"/>
                <a:sym typeface="Roboto"/>
              </a:defRPr>
            </a:lvl6pPr>
            <a:lvl7pPr lvl="6" rtl="0">
              <a:lnSpc>
                <a:spcPct val="115000"/>
              </a:lnSpc>
              <a:spcBef>
                <a:spcPts val="0"/>
              </a:spcBef>
              <a:spcAft>
                <a:spcPts val="1600"/>
              </a:spcAft>
              <a:buSzPct val="100000"/>
              <a:buFont typeface="Roboto"/>
              <a:buChar char="●"/>
              <a:defRPr sz="1200">
                <a:latin typeface="Roboto"/>
                <a:ea typeface="Roboto"/>
                <a:cs typeface="Roboto"/>
                <a:sym typeface="Roboto"/>
              </a:defRPr>
            </a:lvl7pPr>
            <a:lvl8pPr lvl="7" rtl="0">
              <a:lnSpc>
                <a:spcPct val="115000"/>
              </a:lnSpc>
              <a:spcBef>
                <a:spcPts val="0"/>
              </a:spcBef>
              <a:spcAft>
                <a:spcPts val="1600"/>
              </a:spcAft>
              <a:buSzPct val="100000"/>
              <a:buFont typeface="Roboto"/>
              <a:buChar char="○"/>
              <a:defRPr sz="1200">
                <a:latin typeface="Roboto"/>
                <a:ea typeface="Roboto"/>
                <a:cs typeface="Roboto"/>
                <a:sym typeface="Roboto"/>
              </a:defRPr>
            </a:lvl8pPr>
            <a:lvl9pPr lvl="8" rtl="0">
              <a:lnSpc>
                <a:spcPct val="115000"/>
              </a:lnSpc>
              <a:spcBef>
                <a:spcPts val="0"/>
              </a:spcBef>
              <a:spcAft>
                <a:spcPts val="1600"/>
              </a:spcAft>
              <a:buSzPct val="100000"/>
              <a:buFont typeface="Roboto"/>
              <a:buChar char="■"/>
              <a:defRPr sz="1200">
                <a:latin typeface="Roboto"/>
                <a:ea typeface="Roboto"/>
                <a:cs typeface="Roboto"/>
                <a:sym typeface="Roboto"/>
              </a:defRPr>
            </a:lvl9pPr>
          </a:lstStyle>
          <a:p>
            <a:endParaRPr/>
          </a:p>
        </p:txBody>
      </p:sp>
      <p:sp>
        <p:nvSpPr>
          <p:cNvPr id="247" name="Shape 247"/>
          <p:cNvSpPr/>
          <p:nvPr/>
        </p:nvSpPr>
        <p:spPr>
          <a:xfrm>
            <a:off x="0" y="-232550"/>
            <a:ext cx="517200" cy="1521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248" name="Shape 248"/>
          <p:cNvSpPr/>
          <p:nvPr/>
        </p:nvSpPr>
        <p:spPr>
          <a:xfrm>
            <a:off x="-239100" y="0"/>
            <a:ext cx="162900" cy="5172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249" name="Shape 249"/>
          <p:cNvSpPr/>
          <p:nvPr/>
        </p:nvSpPr>
        <p:spPr>
          <a:xfrm>
            <a:off x="-239100" y="4626175"/>
            <a:ext cx="162900" cy="5172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250" name="Shape 250"/>
          <p:cNvSpPr/>
          <p:nvPr/>
        </p:nvSpPr>
        <p:spPr>
          <a:xfrm>
            <a:off x="0" y="5223950"/>
            <a:ext cx="517200" cy="1521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251" name="Shape 251"/>
          <p:cNvSpPr/>
          <p:nvPr/>
        </p:nvSpPr>
        <p:spPr>
          <a:xfrm>
            <a:off x="8626800" y="-232550"/>
            <a:ext cx="517200" cy="1521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252" name="Shape 252"/>
          <p:cNvSpPr/>
          <p:nvPr/>
        </p:nvSpPr>
        <p:spPr>
          <a:xfrm>
            <a:off x="8626800" y="5223950"/>
            <a:ext cx="517200" cy="1521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253" name="Shape 253"/>
          <p:cNvSpPr/>
          <p:nvPr/>
        </p:nvSpPr>
        <p:spPr>
          <a:xfrm>
            <a:off x="9220200" y="0"/>
            <a:ext cx="162900" cy="5172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254" name="Shape 254"/>
          <p:cNvSpPr/>
          <p:nvPr/>
        </p:nvSpPr>
        <p:spPr>
          <a:xfrm>
            <a:off x="9242050" y="4626175"/>
            <a:ext cx="162900" cy="5172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Tree>
  </p:cSld>
  <p:clrMap bg1="lt1" tx1="dk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98"/>
        <p:cNvGrpSpPr/>
        <p:nvPr/>
      </p:nvGrpSpPr>
      <p:grpSpPr>
        <a:xfrm>
          <a:off x="0" y="0"/>
          <a:ext cx="0" cy="0"/>
          <a:chOff x="0" y="0"/>
          <a:chExt cx="0" cy="0"/>
        </a:xfrm>
      </p:grpSpPr>
      <p:sp>
        <p:nvSpPr>
          <p:cNvPr id="299" name="Shape 299"/>
          <p:cNvSpPr txBox="1">
            <a:spLocks noGrp="1"/>
          </p:cNvSpPr>
          <p:nvPr>
            <p:ph type="title"/>
          </p:nvPr>
        </p:nvSpPr>
        <p:spPr>
          <a:xfrm>
            <a:off x="311700" y="445025"/>
            <a:ext cx="8520600" cy="572700"/>
          </a:xfrm>
          <a:prstGeom prst="rect">
            <a:avLst/>
          </a:prstGeom>
          <a:noFill/>
          <a:ln>
            <a:noFill/>
          </a:ln>
        </p:spPr>
        <p:txBody>
          <a:bodyPr wrap="square" lIns="91425" tIns="91425" rIns="91425" bIns="91425" anchor="t" anchorCtr="0"/>
          <a:lstStyle>
            <a:lvl1pPr lvl="0" rtl="0">
              <a:spcBef>
                <a:spcPts val="0"/>
              </a:spcBef>
              <a:buClr>
                <a:schemeClr val="dk1"/>
              </a:buClr>
              <a:buSzPct val="100000"/>
              <a:buNone/>
              <a:defRPr sz="2800">
                <a:solidFill>
                  <a:schemeClr val="dk1"/>
                </a:solidFill>
              </a:defRPr>
            </a:lvl1pPr>
            <a:lvl2pPr lvl="1" rtl="0">
              <a:spcBef>
                <a:spcPts val="0"/>
              </a:spcBef>
              <a:buClr>
                <a:schemeClr val="dk1"/>
              </a:buClr>
              <a:buSzPct val="100000"/>
              <a:buNone/>
              <a:defRPr sz="2800">
                <a:solidFill>
                  <a:schemeClr val="dk1"/>
                </a:solidFill>
              </a:defRPr>
            </a:lvl2pPr>
            <a:lvl3pPr lvl="2" rtl="0">
              <a:spcBef>
                <a:spcPts val="0"/>
              </a:spcBef>
              <a:buClr>
                <a:schemeClr val="dk1"/>
              </a:buClr>
              <a:buSzPct val="100000"/>
              <a:buNone/>
              <a:defRPr sz="2800">
                <a:solidFill>
                  <a:schemeClr val="dk1"/>
                </a:solidFill>
              </a:defRPr>
            </a:lvl3pPr>
            <a:lvl4pPr lvl="3" rtl="0">
              <a:spcBef>
                <a:spcPts val="0"/>
              </a:spcBef>
              <a:buClr>
                <a:schemeClr val="dk1"/>
              </a:buClr>
              <a:buSzPct val="100000"/>
              <a:buNone/>
              <a:defRPr sz="2800">
                <a:solidFill>
                  <a:schemeClr val="dk1"/>
                </a:solidFill>
              </a:defRPr>
            </a:lvl4pPr>
            <a:lvl5pPr lvl="4" rtl="0">
              <a:spcBef>
                <a:spcPts val="0"/>
              </a:spcBef>
              <a:buClr>
                <a:schemeClr val="dk1"/>
              </a:buClr>
              <a:buSzPct val="100000"/>
              <a:buNone/>
              <a:defRPr sz="2800">
                <a:solidFill>
                  <a:schemeClr val="dk1"/>
                </a:solidFill>
              </a:defRPr>
            </a:lvl5pPr>
            <a:lvl6pPr lvl="5" rtl="0">
              <a:spcBef>
                <a:spcPts val="0"/>
              </a:spcBef>
              <a:buClr>
                <a:schemeClr val="dk1"/>
              </a:buClr>
              <a:buSzPct val="100000"/>
              <a:buNone/>
              <a:defRPr sz="2800">
                <a:solidFill>
                  <a:schemeClr val="dk1"/>
                </a:solidFill>
              </a:defRPr>
            </a:lvl6pPr>
            <a:lvl7pPr lvl="6" rtl="0">
              <a:spcBef>
                <a:spcPts val="0"/>
              </a:spcBef>
              <a:buClr>
                <a:schemeClr val="dk1"/>
              </a:buClr>
              <a:buSzPct val="100000"/>
              <a:buNone/>
              <a:defRPr sz="2800">
                <a:solidFill>
                  <a:schemeClr val="dk1"/>
                </a:solidFill>
              </a:defRPr>
            </a:lvl7pPr>
            <a:lvl8pPr lvl="7" rtl="0">
              <a:spcBef>
                <a:spcPts val="0"/>
              </a:spcBef>
              <a:buClr>
                <a:schemeClr val="dk1"/>
              </a:buClr>
              <a:buSzPct val="100000"/>
              <a:buNone/>
              <a:defRPr sz="2800">
                <a:solidFill>
                  <a:schemeClr val="dk1"/>
                </a:solidFill>
              </a:defRPr>
            </a:lvl8pPr>
            <a:lvl9pPr lvl="8" rtl="0">
              <a:spcBef>
                <a:spcPts val="0"/>
              </a:spcBef>
              <a:buClr>
                <a:schemeClr val="dk1"/>
              </a:buClr>
              <a:buSzPct val="100000"/>
              <a:buNone/>
              <a:defRPr sz="2800">
                <a:solidFill>
                  <a:schemeClr val="dk1"/>
                </a:solidFill>
              </a:defRPr>
            </a:lvl9pPr>
          </a:lstStyle>
          <a:p>
            <a:endParaRPr/>
          </a:p>
        </p:txBody>
      </p:sp>
      <p:sp>
        <p:nvSpPr>
          <p:cNvPr id="300" name="Shape 300"/>
          <p:cNvSpPr txBox="1">
            <a:spLocks noGrp="1"/>
          </p:cNvSpPr>
          <p:nvPr>
            <p:ph type="body" idx="1"/>
          </p:nvPr>
        </p:nvSpPr>
        <p:spPr>
          <a:xfrm>
            <a:off x="311700" y="1152475"/>
            <a:ext cx="8520600" cy="3416400"/>
          </a:xfrm>
          <a:prstGeom prst="rect">
            <a:avLst/>
          </a:prstGeom>
          <a:noFill/>
          <a:ln>
            <a:noFill/>
          </a:ln>
        </p:spPr>
        <p:txBody>
          <a:bodyPr wrap="square" lIns="91425" tIns="91425" rIns="91425" bIns="91425" anchor="t" anchorCtr="0"/>
          <a:lstStyle>
            <a:lvl1pPr lvl="0" rtl="0">
              <a:lnSpc>
                <a:spcPct val="115000"/>
              </a:lnSpc>
              <a:spcBef>
                <a:spcPts val="0"/>
              </a:spcBef>
              <a:spcAft>
                <a:spcPts val="1600"/>
              </a:spcAft>
              <a:buClr>
                <a:schemeClr val="dk2"/>
              </a:buClr>
              <a:buSzPct val="100000"/>
              <a:buChar char="●"/>
              <a:defRPr sz="1800">
                <a:solidFill>
                  <a:schemeClr val="dk2"/>
                </a:solidFill>
              </a:defRPr>
            </a:lvl1pPr>
            <a:lvl2pPr lvl="1" rtl="0">
              <a:lnSpc>
                <a:spcPct val="115000"/>
              </a:lnSpc>
              <a:spcBef>
                <a:spcPts val="0"/>
              </a:spcBef>
              <a:spcAft>
                <a:spcPts val="1600"/>
              </a:spcAft>
              <a:buClr>
                <a:schemeClr val="dk2"/>
              </a:buClr>
              <a:buChar char="○"/>
              <a:defRPr>
                <a:solidFill>
                  <a:schemeClr val="dk2"/>
                </a:solidFill>
              </a:defRPr>
            </a:lvl2pPr>
            <a:lvl3pPr lvl="2" rtl="0">
              <a:lnSpc>
                <a:spcPct val="115000"/>
              </a:lnSpc>
              <a:spcBef>
                <a:spcPts val="0"/>
              </a:spcBef>
              <a:spcAft>
                <a:spcPts val="1600"/>
              </a:spcAft>
              <a:buClr>
                <a:schemeClr val="dk2"/>
              </a:buClr>
              <a:buChar char="■"/>
              <a:defRPr>
                <a:solidFill>
                  <a:schemeClr val="dk2"/>
                </a:solidFill>
              </a:defRPr>
            </a:lvl3pPr>
            <a:lvl4pPr lvl="3" rtl="0">
              <a:lnSpc>
                <a:spcPct val="115000"/>
              </a:lnSpc>
              <a:spcBef>
                <a:spcPts val="0"/>
              </a:spcBef>
              <a:spcAft>
                <a:spcPts val="1600"/>
              </a:spcAft>
              <a:buClr>
                <a:schemeClr val="dk2"/>
              </a:buClr>
              <a:buChar char="●"/>
              <a:defRPr>
                <a:solidFill>
                  <a:schemeClr val="dk2"/>
                </a:solidFill>
              </a:defRPr>
            </a:lvl4pPr>
            <a:lvl5pPr lvl="4" rtl="0">
              <a:lnSpc>
                <a:spcPct val="115000"/>
              </a:lnSpc>
              <a:spcBef>
                <a:spcPts val="0"/>
              </a:spcBef>
              <a:spcAft>
                <a:spcPts val="1600"/>
              </a:spcAft>
              <a:buClr>
                <a:schemeClr val="dk2"/>
              </a:buClr>
              <a:buChar char="○"/>
              <a:defRPr>
                <a:solidFill>
                  <a:schemeClr val="dk2"/>
                </a:solidFill>
              </a:defRPr>
            </a:lvl5pPr>
            <a:lvl6pPr lvl="5" rtl="0">
              <a:lnSpc>
                <a:spcPct val="115000"/>
              </a:lnSpc>
              <a:spcBef>
                <a:spcPts val="0"/>
              </a:spcBef>
              <a:spcAft>
                <a:spcPts val="1600"/>
              </a:spcAft>
              <a:buClr>
                <a:schemeClr val="dk2"/>
              </a:buClr>
              <a:buChar char="■"/>
              <a:defRPr>
                <a:solidFill>
                  <a:schemeClr val="dk2"/>
                </a:solidFill>
              </a:defRPr>
            </a:lvl6pPr>
            <a:lvl7pPr lvl="6" rtl="0">
              <a:lnSpc>
                <a:spcPct val="115000"/>
              </a:lnSpc>
              <a:spcBef>
                <a:spcPts val="0"/>
              </a:spcBef>
              <a:spcAft>
                <a:spcPts val="1600"/>
              </a:spcAft>
              <a:buClr>
                <a:schemeClr val="dk2"/>
              </a:buClr>
              <a:buChar char="●"/>
              <a:defRPr>
                <a:solidFill>
                  <a:schemeClr val="dk2"/>
                </a:solidFill>
              </a:defRPr>
            </a:lvl7pPr>
            <a:lvl8pPr lvl="7" rtl="0">
              <a:lnSpc>
                <a:spcPct val="115000"/>
              </a:lnSpc>
              <a:spcBef>
                <a:spcPts val="0"/>
              </a:spcBef>
              <a:spcAft>
                <a:spcPts val="1600"/>
              </a:spcAft>
              <a:buClr>
                <a:schemeClr val="dk2"/>
              </a:buClr>
              <a:buChar char="○"/>
              <a:defRPr>
                <a:solidFill>
                  <a:schemeClr val="dk2"/>
                </a:solidFill>
              </a:defRPr>
            </a:lvl8pPr>
            <a:lvl9pPr lvl="8" rtl="0">
              <a:lnSpc>
                <a:spcPct val="115000"/>
              </a:lnSpc>
              <a:spcBef>
                <a:spcPts val="0"/>
              </a:spcBef>
              <a:spcAft>
                <a:spcPts val="1600"/>
              </a:spcAft>
              <a:buClr>
                <a:schemeClr val="dk2"/>
              </a:buClr>
              <a:buChar char="■"/>
              <a:defRPr>
                <a:solidFill>
                  <a:schemeClr val="dk2"/>
                </a:solidFill>
              </a:defRPr>
            </a:lvl9pPr>
          </a:lstStyle>
          <a:p>
            <a:endParaRPr/>
          </a:p>
        </p:txBody>
      </p:sp>
      <p:sp>
        <p:nvSpPr>
          <p:cNvPr id="301" name="Shape 301"/>
          <p:cNvSpPr txBox="1">
            <a:spLocks noGrp="1"/>
          </p:cNvSpPr>
          <p:nvPr>
            <p:ph type="sldNum" idx="12"/>
          </p:nvPr>
        </p:nvSpPr>
        <p:spPr>
          <a:xfrm>
            <a:off x="8472457" y="4663216"/>
            <a:ext cx="548700" cy="393600"/>
          </a:xfrm>
          <a:prstGeom prst="rect">
            <a:avLst/>
          </a:prstGeom>
          <a:noFill/>
          <a:ln>
            <a:noFill/>
          </a:ln>
        </p:spPr>
        <p:txBody>
          <a:bodyPr wrap="square" lIns="91425" tIns="91425" rIns="91425" bIns="91425" anchor="ctr" anchorCtr="0">
            <a:noAutofit/>
          </a:bodyPr>
          <a:lstStyle/>
          <a:p>
            <a:pPr lvl="0" algn="r" rtl="0">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4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58.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6.png"/><Relationship Id="rId5" Type="http://schemas.openxmlformats.org/officeDocument/2006/relationships/image" Target="../media/image59.png"/><Relationship Id="rId6" Type="http://schemas.openxmlformats.org/officeDocument/2006/relationships/image" Target="../media/image60.png"/><Relationship Id="rId7" Type="http://schemas.openxmlformats.org/officeDocument/2006/relationships/image" Target="../media/image61.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7.png"/><Relationship Id="rId5" Type="http://schemas.openxmlformats.org/officeDocument/2006/relationships/image" Target="../media/image63.png"/><Relationship Id="rId6" Type="http://schemas.openxmlformats.org/officeDocument/2006/relationships/image" Target="../media/image64.png"/><Relationship Id="rId7" Type="http://schemas.openxmlformats.org/officeDocument/2006/relationships/image" Target="../media/image65.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6.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7.png"/><Relationship Id="rId5" Type="http://schemas.openxmlformats.org/officeDocument/2006/relationships/image" Target="../media/image68.png"/><Relationship Id="rId6" Type="http://schemas.openxmlformats.org/officeDocument/2006/relationships/image" Target="../media/image69.png"/><Relationship Id="rId1" Type="http://schemas.openxmlformats.org/officeDocument/2006/relationships/slideLayout" Target="../slideLayouts/slideLayout3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68.png"/><Relationship Id="rId7" Type="http://schemas.openxmlformats.org/officeDocument/2006/relationships/image" Target="../media/image72.png"/><Relationship Id="rId8" Type="http://schemas.openxmlformats.org/officeDocument/2006/relationships/image" Target="../media/image73.png"/><Relationship Id="rId1" Type="http://schemas.openxmlformats.org/officeDocument/2006/relationships/slideLayout" Target="../slideLayouts/slideLayout3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69.png"/></Relationships>
</file>

<file path=ppt/slides/_rels/slide17.xml.rels><?xml version="1.0" encoding="UTF-8" standalone="yes"?>
<Relationships xmlns="http://schemas.openxmlformats.org/package/2006/relationships"><Relationship Id="rId3" Type="http://schemas.openxmlformats.org/officeDocument/2006/relationships/image" Target="../media/image74.jpg"/><Relationship Id="rId4" Type="http://schemas.openxmlformats.org/officeDocument/2006/relationships/image" Target="../media/image67.png"/><Relationship Id="rId1" Type="http://schemas.openxmlformats.org/officeDocument/2006/relationships/slideLayout" Target="../slideLayouts/slideLayout30.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1.png"/><Relationship Id="rId5" Type="http://schemas.openxmlformats.org/officeDocument/2006/relationships/image" Target="../media/image75.png"/><Relationship Id="rId6" Type="http://schemas.openxmlformats.org/officeDocument/2006/relationships/image" Target="../media/image76.png"/><Relationship Id="rId7" Type="http://schemas.openxmlformats.org/officeDocument/2006/relationships/image" Target="../media/image77.png"/><Relationship Id="rId8" Type="http://schemas.openxmlformats.org/officeDocument/2006/relationships/image" Target="../media/image78.png"/><Relationship Id="rId9" Type="http://schemas.openxmlformats.org/officeDocument/2006/relationships/image" Target="../media/image79.png"/><Relationship Id="rId10" Type="http://schemas.openxmlformats.org/officeDocument/2006/relationships/image" Target="../media/image80.png"/><Relationship Id="rId1" Type="http://schemas.openxmlformats.org/officeDocument/2006/relationships/slideLayout" Target="../slideLayouts/slideLayout3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3.png"/><Relationship Id="rId1" Type="http://schemas.openxmlformats.org/officeDocument/2006/relationships/slideLayout" Target="../slideLayouts/slideLayout5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9" Type="http://schemas.openxmlformats.org/officeDocument/2006/relationships/image" Target="../media/image19.png"/><Relationship Id="rId20" Type="http://schemas.openxmlformats.org/officeDocument/2006/relationships/image" Target="../media/image30.png"/><Relationship Id="rId21" Type="http://schemas.openxmlformats.org/officeDocument/2006/relationships/image" Target="../media/image31.png"/><Relationship Id="rId22" Type="http://schemas.openxmlformats.org/officeDocument/2006/relationships/image" Target="../media/image32.png"/><Relationship Id="rId23" Type="http://schemas.openxmlformats.org/officeDocument/2006/relationships/image" Target="../media/image33.png"/><Relationship Id="rId24" Type="http://schemas.openxmlformats.org/officeDocument/2006/relationships/image" Target="../media/image34.png"/><Relationship Id="rId25" Type="http://schemas.openxmlformats.org/officeDocument/2006/relationships/image" Target="../media/image35.png"/><Relationship Id="rId26" Type="http://schemas.openxmlformats.org/officeDocument/2006/relationships/image" Target="../media/image36.png"/><Relationship Id="rId27" Type="http://schemas.openxmlformats.org/officeDocument/2006/relationships/image" Target="../media/image37.png"/><Relationship Id="rId28" Type="http://schemas.openxmlformats.org/officeDocument/2006/relationships/image" Target="../media/image38.png"/><Relationship Id="rId29" Type="http://schemas.openxmlformats.org/officeDocument/2006/relationships/image" Target="../media/image39.png"/><Relationship Id="rId30" Type="http://schemas.openxmlformats.org/officeDocument/2006/relationships/image" Target="../media/image40.png"/><Relationship Id="rId10" Type="http://schemas.openxmlformats.org/officeDocument/2006/relationships/image" Target="../media/image20.png"/><Relationship Id="rId11" Type="http://schemas.openxmlformats.org/officeDocument/2006/relationships/image" Target="../media/image21.png"/><Relationship Id="rId12" Type="http://schemas.openxmlformats.org/officeDocument/2006/relationships/image" Target="../media/image22.png"/><Relationship Id="rId13" Type="http://schemas.openxmlformats.org/officeDocument/2006/relationships/image" Target="../media/image23.png"/><Relationship Id="rId14" Type="http://schemas.openxmlformats.org/officeDocument/2006/relationships/image" Target="../media/image24.png"/><Relationship Id="rId15" Type="http://schemas.openxmlformats.org/officeDocument/2006/relationships/image" Target="../media/image25.png"/><Relationship Id="rId16" Type="http://schemas.openxmlformats.org/officeDocument/2006/relationships/image" Target="../media/image26.png"/><Relationship Id="rId17" Type="http://schemas.openxmlformats.org/officeDocument/2006/relationships/image" Target="../media/image27.png"/><Relationship Id="rId18" Type="http://schemas.openxmlformats.org/officeDocument/2006/relationships/image" Target="../media/image28.png"/><Relationship Id="rId19"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45.png"/><Relationship Id="rId9" Type="http://schemas.openxmlformats.org/officeDocument/2006/relationships/image" Target="../media/image46.png"/><Relationship Id="rId10" Type="http://schemas.openxmlformats.org/officeDocument/2006/relationships/image" Target="../media/image47.png"/><Relationship Id="rId11" Type="http://schemas.openxmlformats.org/officeDocument/2006/relationships/image" Target="../media/image48.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1" Type="http://schemas.openxmlformats.org/officeDocument/2006/relationships/image" Target="../media/image42.png"/><Relationship Id="rId12" Type="http://schemas.openxmlformats.org/officeDocument/2006/relationships/image" Target="../media/image49.png"/><Relationship Id="rId13" Type="http://schemas.openxmlformats.org/officeDocument/2006/relationships/image" Target="../media/image50.png"/><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41.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46.png"/><Relationship Id="rId9" Type="http://schemas.openxmlformats.org/officeDocument/2006/relationships/image" Target="../media/image47.png"/><Relationship Id="rId10" Type="http://schemas.openxmlformats.org/officeDocument/2006/relationships/image" Target="../media/image48.png"/></Relationships>
</file>

<file path=ppt/slides/_rels/slide7.xml.rels><?xml version="1.0" encoding="UTF-8" standalone="yes"?>
<Relationships xmlns="http://schemas.openxmlformats.org/package/2006/relationships"><Relationship Id="rId11" Type="http://schemas.openxmlformats.org/officeDocument/2006/relationships/image" Target="../media/image41.png"/><Relationship Id="rId12" Type="http://schemas.openxmlformats.org/officeDocument/2006/relationships/image" Target="../media/image49.png"/><Relationship Id="rId13" Type="http://schemas.openxmlformats.org/officeDocument/2006/relationships/image" Target="../media/image50.png"/><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2.png"/><Relationship Id="rId4" Type="http://schemas.openxmlformats.org/officeDocument/2006/relationships/image" Target="../media/image7.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46.png"/><Relationship Id="rId9" Type="http://schemas.openxmlformats.org/officeDocument/2006/relationships/image" Target="../media/image47.png"/><Relationship Id="rId10" Type="http://schemas.openxmlformats.org/officeDocument/2006/relationships/image" Target="../media/image48.png"/></Relationships>
</file>

<file path=ppt/slides/_rels/slide8.xml.rels><?xml version="1.0" encoding="UTF-8" standalone="yes"?>
<Relationships xmlns="http://schemas.openxmlformats.org/package/2006/relationships"><Relationship Id="rId11" Type="http://schemas.openxmlformats.org/officeDocument/2006/relationships/image" Target="../media/image49.png"/><Relationship Id="rId12" Type="http://schemas.openxmlformats.org/officeDocument/2006/relationships/image" Target="../media/image50.png"/><Relationship Id="rId13" Type="http://schemas.openxmlformats.org/officeDocument/2006/relationships/image" Target="../media/image43.png"/><Relationship Id="rId1" Type="http://schemas.openxmlformats.org/officeDocument/2006/relationships/slideLayout" Target="../slideLayouts/slideLayout63.xml"/><Relationship Id="rId2" Type="http://schemas.openxmlformats.org/officeDocument/2006/relationships/notesSlide" Target="../notesSlides/notesSlide8.xml"/><Relationship Id="rId3" Type="http://schemas.openxmlformats.org/officeDocument/2006/relationships/image" Target="../media/image42.png"/><Relationship Id="rId4" Type="http://schemas.openxmlformats.org/officeDocument/2006/relationships/image" Target="../media/image41.png"/><Relationship Id="rId5" Type="http://schemas.openxmlformats.org/officeDocument/2006/relationships/image" Target="../media/image7.png"/><Relationship Id="rId6" Type="http://schemas.openxmlformats.org/officeDocument/2006/relationships/image" Target="../media/image44.png"/><Relationship Id="rId7" Type="http://schemas.openxmlformats.org/officeDocument/2006/relationships/image" Target="../media/image46.png"/><Relationship Id="rId8" Type="http://schemas.openxmlformats.org/officeDocument/2006/relationships/image" Target="../media/image47.png"/><Relationship Id="rId9" Type="http://schemas.openxmlformats.org/officeDocument/2006/relationships/image" Target="../media/image48.png"/><Relationship Id="rId10" Type="http://schemas.openxmlformats.org/officeDocument/2006/relationships/image" Target="../media/image4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2.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51.png"/><Relationship Id="rId8" Type="http://schemas.openxmlformats.org/officeDocument/2006/relationships/image" Target="../media/image52.png"/><Relationship Id="rId9" Type="http://schemas.openxmlformats.org/officeDocument/2006/relationships/image" Target="../media/image53.png"/><Relationship Id="rId10" Type="http://schemas.openxmlformats.org/officeDocument/2006/relationships/image" Target="../media/image54.png"/><Relationship Id="rId11" Type="http://schemas.openxmlformats.org/officeDocument/2006/relationships/image" Target="../media/image55.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pic>
        <p:nvPicPr>
          <p:cNvPr id="426" name="Shape 426"/>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427" name="Shape 427"/>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428" name="Shape 428"/>
          <p:cNvSpPr txBox="1"/>
          <p:nvPr/>
        </p:nvSpPr>
        <p:spPr>
          <a:xfrm>
            <a:off x="6869362" y="4672150"/>
            <a:ext cx="2056800" cy="358200"/>
          </a:xfrm>
          <a:prstGeom prst="rect">
            <a:avLst/>
          </a:prstGeom>
          <a:noFill/>
          <a:ln>
            <a:noFill/>
          </a:ln>
        </p:spPr>
        <p:txBody>
          <a:bodyPr wrap="square" lIns="91425" tIns="91425" rIns="91425" bIns="91425" anchor="t" anchorCtr="0">
            <a:noAutofit/>
          </a:bodyPr>
          <a:lstStyle/>
          <a:p>
            <a:pPr lvl="0" algn="r" rtl="0">
              <a:spcBef>
                <a:spcPts val="0"/>
              </a:spcBef>
              <a:buNone/>
            </a:pPr>
            <a:r>
              <a:rPr lang="en" sz="800">
                <a:solidFill>
                  <a:srgbClr val="C8C8C8"/>
                </a:solidFill>
                <a:latin typeface="Roboto"/>
                <a:ea typeface="Roboto"/>
                <a:cs typeface="Roboto"/>
                <a:sym typeface="Roboto"/>
              </a:rPr>
              <a:t>Proprietary &amp; Confidential</a:t>
            </a:r>
          </a:p>
        </p:txBody>
      </p:sp>
      <p:pic>
        <p:nvPicPr>
          <p:cNvPr id="429" name="Shape 429"/>
          <p:cNvPicPr preferRelativeResize="0"/>
          <p:nvPr/>
        </p:nvPicPr>
        <p:blipFill>
          <a:blip r:embed="rId4">
            <a:alphaModFix/>
          </a:blip>
          <a:stretch>
            <a:fillRect/>
          </a:stretch>
        </p:blipFill>
        <p:spPr>
          <a:xfrm>
            <a:off x="6267199" y="1950513"/>
            <a:ext cx="1881950" cy="1881935"/>
          </a:xfrm>
          <a:prstGeom prst="rect">
            <a:avLst/>
          </a:prstGeom>
          <a:noFill/>
          <a:ln>
            <a:noFill/>
          </a:ln>
        </p:spPr>
      </p:pic>
      <p:pic>
        <p:nvPicPr>
          <p:cNvPr id="430" name="Shape 430"/>
          <p:cNvPicPr preferRelativeResize="0"/>
          <p:nvPr/>
        </p:nvPicPr>
        <p:blipFill>
          <a:blip r:embed="rId5">
            <a:alphaModFix/>
          </a:blip>
          <a:stretch>
            <a:fillRect/>
          </a:stretch>
        </p:blipFill>
        <p:spPr>
          <a:xfrm>
            <a:off x="5891500" y="993000"/>
            <a:ext cx="1642629" cy="1642618"/>
          </a:xfrm>
          <a:prstGeom prst="rect">
            <a:avLst/>
          </a:prstGeom>
          <a:noFill/>
          <a:ln>
            <a:noFill/>
          </a:ln>
        </p:spPr>
      </p:pic>
      <p:sp>
        <p:nvSpPr>
          <p:cNvPr id="431" name="Shape 431"/>
          <p:cNvSpPr txBox="1"/>
          <p:nvPr/>
        </p:nvSpPr>
        <p:spPr>
          <a:xfrm>
            <a:off x="1197500" y="1703525"/>
            <a:ext cx="4435800" cy="2052600"/>
          </a:xfrm>
          <a:prstGeom prst="rect">
            <a:avLst/>
          </a:prstGeom>
          <a:noFill/>
          <a:ln>
            <a:noFill/>
          </a:ln>
        </p:spPr>
        <p:txBody>
          <a:bodyPr wrap="square" lIns="91425" tIns="91425" rIns="91425" bIns="91425" anchor="t" anchorCtr="0">
            <a:noAutofit/>
          </a:bodyPr>
          <a:lstStyle/>
          <a:p>
            <a:pPr lvl="0" rtl="0">
              <a:spcBef>
                <a:spcPts val="0"/>
              </a:spcBef>
              <a:buNone/>
            </a:pPr>
            <a:r>
              <a:rPr lang="en" sz="4600">
                <a:solidFill>
                  <a:srgbClr val="434343"/>
                </a:solidFill>
                <a:latin typeface="Roboto Medium"/>
                <a:ea typeface="Roboto Medium"/>
                <a:cs typeface="Roboto Medium"/>
                <a:sym typeface="Roboto Medium"/>
              </a:rPr>
              <a:t>RCS</a:t>
            </a:r>
            <a:r>
              <a:rPr lang="en" sz="4600">
                <a:solidFill>
                  <a:srgbClr val="434343"/>
                </a:solidFill>
                <a:latin typeface="Roboto Light"/>
                <a:ea typeface="Roboto Light"/>
                <a:cs typeface="Roboto Light"/>
                <a:sym typeface="Roboto Light"/>
              </a:rPr>
              <a:t> </a:t>
            </a:r>
          </a:p>
          <a:p>
            <a:pPr lvl="0" rtl="0">
              <a:spcBef>
                <a:spcPts val="0"/>
              </a:spcBef>
              <a:buNone/>
            </a:pPr>
            <a:r>
              <a:rPr lang="en" sz="4600">
                <a:solidFill>
                  <a:srgbClr val="434343"/>
                </a:solidFill>
                <a:latin typeface="Roboto Light"/>
                <a:ea typeface="Roboto Light"/>
                <a:cs typeface="Roboto Light"/>
                <a:sym typeface="Roboto Light"/>
              </a:rPr>
              <a:t>Messaging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pic>
        <p:nvPicPr>
          <p:cNvPr id="643" name="Shape 643"/>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644" name="Shape 644"/>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645" name="Shape 645"/>
          <p:cNvSpPr txBox="1"/>
          <p:nvPr/>
        </p:nvSpPr>
        <p:spPr>
          <a:xfrm>
            <a:off x="3281625" y="4071821"/>
            <a:ext cx="4093800" cy="390300"/>
          </a:xfrm>
          <a:prstGeom prst="rect">
            <a:avLst/>
          </a:prstGeom>
          <a:noFill/>
          <a:ln>
            <a:noFill/>
          </a:ln>
        </p:spPr>
        <p:txBody>
          <a:bodyPr wrap="square" lIns="91425" tIns="91425" rIns="91425" bIns="91425" anchor="t" anchorCtr="0">
            <a:noAutofit/>
          </a:bodyPr>
          <a:lstStyle/>
          <a:p>
            <a:pPr lvl="0" algn="ctr" rtl="0">
              <a:spcBef>
                <a:spcPts val="0"/>
              </a:spcBef>
              <a:buNone/>
            </a:pPr>
            <a:r>
              <a:rPr lang="en" sz="1100" b="1">
                <a:solidFill>
                  <a:srgbClr val="666666"/>
                </a:solidFill>
                <a:latin typeface="Roboto"/>
                <a:ea typeface="Roboto"/>
                <a:cs typeface="Roboto"/>
                <a:sym typeface="Roboto"/>
              </a:rPr>
              <a:t>Bank</a:t>
            </a:r>
          </a:p>
          <a:p>
            <a:pPr lvl="0" algn="ctr" rtl="0">
              <a:spcBef>
                <a:spcPts val="0"/>
              </a:spcBef>
              <a:buNone/>
            </a:pPr>
            <a:r>
              <a:rPr lang="en" sz="1100">
                <a:solidFill>
                  <a:srgbClr val="999999"/>
                </a:solidFill>
                <a:latin typeface="Roboto"/>
                <a:ea typeface="Roboto"/>
                <a:cs typeface="Roboto"/>
                <a:sym typeface="Roboto"/>
              </a:rPr>
              <a:t>suspicious transaction alert</a:t>
            </a:r>
          </a:p>
        </p:txBody>
      </p:sp>
      <p:sp>
        <p:nvSpPr>
          <p:cNvPr id="646" name="Shape 646"/>
          <p:cNvSpPr txBox="1"/>
          <p:nvPr/>
        </p:nvSpPr>
        <p:spPr>
          <a:xfrm>
            <a:off x="6300794" y="4071847"/>
            <a:ext cx="2244899" cy="390300"/>
          </a:xfrm>
          <a:prstGeom prst="rect">
            <a:avLst/>
          </a:prstGeom>
          <a:noFill/>
          <a:ln>
            <a:noFill/>
          </a:ln>
        </p:spPr>
        <p:txBody>
          <a:bodyPr wrap="square" lIns="91425" tIns="91425" rIns="91425" bIns="91425" anchor="t" anchorCtr="0">
            <a:noAutofit/>
          </a:bodyPr>
          <a:lstStyle/>
          <a:p>
            <a:pPr lvl="0" algn="ctr" rtl="0">
              <a:spcBef>
                <a:spcPts val="0"/>
              </a:spcBef>
              <a:buNone/>
            </a:pPr>
            <a:r>
              <a:rPr lang="en" sz="1100" b="1">
                <a:solidFill>
                  <a:srgbClr val="666666"/>
                </a:solidFill>
                <a:latin typeface="Roboto"/>
                <a:ea typeface="Roboto"/>
                <a:cs typeface="Roboto"/>
                <a:sym typeface="Roboto"/>
              </a:rPr>
              <a:t>Airline</a:t>
            </a:r>
          </a:p>
          <a:p>
            <a:pPr lvl="0" algn="ctr" rtl="0">
              <a:spcBef>
                <a:spcPts val="0"/>
              </a:spcBef>
              <a:buNone/>
            </a:pPr>
            <a:r>
              <a:rPr lang="en" sz="1100">
                <a:solidFill>
                  <a:srgbClr val="999999"/>
                </a:solidFill>
                <a:latin typeface="Roboto"/>
                <a:ea typeface="Roboto"/>
                <a:cs typeface="Roboto"/>
                <a:sym typeface="Roboto"/>
              </a:rPr>
              <a:t>boarding pass</a:t>
            </a:r>
          </a:p>
        </p:txBody>
      </p:sp>
      <p:grpSp>
        <p:nvGrpSpPr>
          <p:cNvPr id="647" name="Shape 647"/>
          <p:cNvGrpSpPr/>
          <p:nvPr/>
        </p:nvGrpSpPr>
        <p:grpSpPr>
          <a:xfrm>
            <a:off x="4550377" y="836265"/>
            <a:ext cx="1874791" cy="3397770"/>
            <a:chOff x="4562847" y="722763"/>
            <a:chExt cx="2016555" cy="3654696"/>
          </a:xfrm>
        </p:grpSpPr>
        <p:pic>
          <p:nvPicPr>
            <p:cNvPr id="648" name="Shape 648" descr="nexus-5-portrait.png"/>
            <p:cNvPicPr preferRelativeResize="0"/>
            <p:nvPr/>
          </p:nvPicPr>
          <p:blipFill>
            <a:blip r:embed="rId4">
              <a:alphaModFix/>
            </a:blip>
            <a:stretch>
              <a:fillRect/>
            </a:stretch>
          </p:blipFill>
          <p:spPr>
            <a:xfrm>
              <a:off x="4562847" y="722763"/>
              <a:ext cx="2016555" cy="3654696"/>
            </a:xfrm>
            <a:prstGeom prst="rect">
              <a:avLst/>
            </a:prstGeom>
            <a:noFill/>
            <a:ln>
              <a:noFill/>
            </a:ln>
          </p:spPr>
        </p:pic>
        <p:pic>
          <p:nvPicPr>
            <p:cNvPr id="649" name="Shape 649"/>
            <p:cNvPicPr preferRelativeResize="0"/>
            <p:nvPr/>
          </p:nvPicPr>
          <p:blipFill>
            <a:blip r:embed="rId5">
              <a:alphaModFix/>
            </a:blip>
            <a:stretch>
              <a:fillRect/>
            </a:stretch>
          </p:blipFill>
          <p:spPr>
            <a:xfrm>
              <a:off x="4629056" y="1015078"/>
              <a:ext cx="1637504" cy="2911151"/>
            </a:xfrm>
            <a:prstGeom prst="rect">
              <a:avLst/>
            </a:prstGeom>
            <a:noFill/>
            <a:ln>
              <a:noFill/>
            </a:ln>
          </p:spPr>
        </p:pic>
        <p:sp>
          <p:nvSpPr>
            <p:cNvPr id="650" name="Shape 650"/>
            <p:cNvSpPr/>
            <p:nvPr/>
          </p:nvSpPr>
          <p:spPr>
            <a:xfrm>
              <a:off x="5248375" y="2861148"/>
              <a:ext cx="609600" cy="72300"/>
            </a:xfrm>
            <a:prstGeom prst="rect">
              <a:avLst/>
            </a:prstGeom>
            <a:solidFill>
              <a:srgbClr val="E62565"/>
            </a:solidFill>
            <a:ln>
              <a:noFill/>
            </a:ln>
          </p:spPr>
          <p:txBody>
            <a:bodyPr wrap="square" lIns="91425" tIns="91425" rIns="91425" bIns="91425" anchor="ctr" anchorCtr="0">
              <a:noAutofit/>
            </a:bodyPr>
            <a:lstStyle/>
            <a:p>
              <a:pPr lvl="0">
                <a:spcBef>
                  <a:spcPts val="0"/>
                </a:spcBef>
                <a:buNone/>
              </a:pPr>
              <a:endParaRPr/>
            </a:p>
          </p:txBody>
        </p:sp>
      </p:grpSp>
      <p:grpSp>
        <p:nvGrpSpPr>
          <p:cNvPr id="651" name="Shape 651"/>
          <p:cNvGrpSpPr/>
          <p:nvPr/>
        </p:nvGrpSpPr>
        <p:grpSpPr>
          <a:xfrm>
            <a:off x="6593115" y="836265"/>
            <a:ext cx="1874791" cy="3397770"/>
            <a:chOff x="6777881" y="722763"/>
            <a:chExt cx="2016555" cy="3654696"/>
          </a:xfrm>
        </p:grpSpPr>
        <p:pic>
          <p:nvPicPr>
            <p:cNvPr id="652" name="Shape 652" descr="nexus-5-portrait.png"/>
            <p:cNvPicPr preferRelativeResize="0"/>
            <p:nvPr/>
          </p:nvPicPr>
          <p:blipFill>
            <a:blip r:embed="rId4">
              <a:alphaModFix/>
            </a:blip>
            <a:stretch>
              <a:fillRect/>
            </a:stretch>
          </p:blipFill>
          <p:spPr>
            <a:xfrm>
              <a:off x="6777881" y="722763"/>
              <a:ext cx="2016555" cy="3654696"/>
            </a:xfrm>
            <a:prstGeom prst="rect">
              <a:avLst/>
            </a:prstGeom>
            <a:noFill/>
            <a:ln>
              <a:noFill/>
            </a:ln>
          </p:spPr>
        </p:pic>
        <p:pic>
          <p:nvPicPr>
            <p:cNvPr id="653" name="Shape 653"/>
            <p:cNvPicPr preferRelativeResize="0"/>
            <p:nvPr/>
          </p:nvPicPr>
          <p:blipFill rotWithShape="1">
            <a:blip r:embed="rId6">
              <a:alphaModFix/>
            </a:blip>
            <a:srcRect b="279"/>
            <a:stretch/>
          </p:blipFill>
          <p:spPr>
            <a:xfrm>
              <a:off x="6837126" y="1015078"/>
              <a:ext cx="1637502" cy="2911156"/>
            </a:xfrm>
            <a:prstGeom prst="rect">
              <a:avLst/>
            </a:prstGeom>
            <a:noFill/>
            <a:ln>
              <a:noFill/>
            </a:ln>
          </p:spPr>
        </p:pic>
        <p:sp>
          <p:nvSpPr>
            <p:cNvPr id="654" name="Shape 654"/>
            <p:cNvSpPr/>
            <p:nvPr/>
          </p:nvSpPr>
          <p:spPr>
            <a:xfrm>
              <a:off x="7161725" y="2918450"/>
              <a:ext cx="734100" cy="72300"/>
            </a:xfrm>
            <a:prstGeom prst="rect">
              <a:avLst/>
            </a:prstGeom>
            <a:solidFill>
              <a:srgbClr val="E62565"/>
            </a:solidFill>
            <a:ln>
              <a:noFill/>
            </a:ln>
          </p:spPr>
          <p:txBody>
            <a:bodyPr wrap="square" lIns="91425" tIns="91425" rIns="91425" bIns="91425" anchor="ctr" anchorCtr="0">
              <a:noAutofit/>
            </a:bodyPr>
            <a:lstStyle/>
            <a:p>
              <a:pPr lvl="0">
                <a:spcBef>
                  <a:spcPts val="0"/>
                </a:spcBef>
                <a:buNone/>
              </a:pPr>
              <a:endParaRPr/>
            </a:p>
          </p:txBody>
        </p:sp>
      </p:grpSp>
      <p:sp>
        <p:nvSpPr>
          <p:cNvPr id="655" name="Shape 655"/>
          <p:cNvSpPr txBox="1">
            <a:spLocks noGrp="1"/>
          </p:cNvSpPr>
          <p:nvPr>
            <p:ph type="ctrTitle"/>
          </p:nvPr>
        </p:nvSpPr>
        <p:spPr>
          <a:xfrm>
            <a:off x="741525" y="1709234"/>
            <a:ext cx="2986200" cy="916800"/>
          </a:xfrm>
          <a:prstGeom prst="rect">
            <a:avLst/>
          </a:prstGeom>
        </p:spPr>
        <p:txBody>
          <a:bodyPr wrap="square" lIns="91425" tIns="91425" rIns="91425" bIns="91425" anchor="b" anchorCtr="0">
            <a:noAutofit/>
          </a:bodyPr>
          <a:lstStyle/>
          <a:p>
            <a:pPr marL="0" marR="0" lvl="0" indent="0" algn="l" rtl="0">
              <a:lnSpc>
                <a:spcPct val="100000"/>
              </a:lnSpc>
              <a:spcBef>
                <a:spcPts val="0"/>
              </a:spcBef>
              <a:spcAft>
                <a:spcPts val="0"/>
              </a:spcAft>
              <a:buNone/>
            </a:pPr>
            <a:r>
              <a:rPr lang="en" sz="2300">
                <a:solidFill>
                  <a:srgbClr val="1C3AA9"/>
                </a:solidFill>
                <a:latin typeface="Roboto Light"/>
                <a:ea typeface="Roboto Light"/>
                <a:cs typeface="Roboto Light"/>
                <a:sym typeface="Roboto Light"/>
              </a:rPr>
              <a:t>Business SMS is ubiquitous but limited</a:t>
            </a:r>
          </a:p>
        </p:txBody>
      </p:sp>
      <p:sp>
        <p:nvSpPr>
          <p:cNvPr id="656" name="Shape 656"/>
          <p:cNvSpPr txBox="1"/>
          <p:nvPr/>
        </p:nvSpPr>
        <p:spPr>
          <a:xfrm>
            <a:off x="765786" y="2565435"/>
            <a:ext cx="2761199" cy="674100"/>
          </a:xfrm>
          <a:prstGeom prst="rect">
            <a:avLst/>
          </a:prstGeom>
          <a:noFill/>
          <a:ln>
            <a:noFill/>
          </a:ln>
        </p:spPr>
        <p:txBody>
          <a:bodyPr wrap="square" lIns="91425" tIns="91425" rIns="91425" bIns="91425" anchor="ctr" anchorCtr="0">
            <a:noAutofit/>
          </a:bodyPr>
          <a:lstStyle/>
          <a:p>
            <a:pPr lvl="0" rtl="0">
              <a:spcBef>
                <a:spcPts val="0"/>
              </a:spcBef>
              <a:buClr>
                <a:schemeClr val="dk1"/>
              </a:buClr>
              <a:buFont typeface="Arial"/>
              <a:buNone/>
            </a:pPr>
            <a:r>
              <a:rPr lang="en">
                <a:solidFill>
                  <a:srgbClr val="666666"/>
                </a:solidFill>
                <a:latin typeface="Roboto Light"/>
                <a:ea typeface="Roboto Light"/>
                <a:cs typeface="Roboto Light"/>
                <a:sym typeface="Roboto Light"/>
              </a:rPr>
              <a:t>Text-only, not interactive, no branding, no read receipts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pic>
        <p:nvPicPr>
          <p:cNvPr id="661" name="Shape 661"/>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662" name="Shape 662"/>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663" name="Shape 663"/>
          <p:cNvSpPr txBox="1"/>
          <p:nvPr/>
        </p:nvSpPr>
        <p:spPr>
          <a:xfrm>
            <a:off x="2336650" y="4176600"/>
            <a:ext cx="1688400" cy="421500"/>
          </a:xfrm>
          <a:prstGeom prst="rect">
            <a:avLst/>
          </a:prstGeom>
          <a:noFill/>
          <a:ln>
            <a:noFill/>
          </a:ln>
        </p:spPr>
        <p:txBody>
          <a:bodyPr wrap="square" lIns="91425" tIns="91425" rIns="91425" bIns="91425" anchor="t" anchorCtr="0">
            <a:noAutofit/>
          </a:bodyPr>
          <a:lstStyle/>
          <a:p>
            <a:pPr lvl="0" algn="ctr" rtl="0">
              <a:spcBef>
                <a:spcPts val="0"/>
              </a:spcBef>
              <a:buNone/>
            </a:pPr>
            <a:r>
              <a:rPr lang="en" sz="1200">
                <a:solidFill>
                  <a:srgbClr val="666666"/>
                </a:solidFill>
                <a:latin typeface="Roboto"/>
                <a:ea typeface="Roboto"/>
                <a:cs typeface="Roboto"/>
                <a:sym typeface="Roboto"/>
              </a:rPr>
              <a:t>Before</a:t>
            </a:r>
          </a:p>
          <a:p>
            <a:pPr lvl="0" algn="ctr" rtl="0">
              <a:spcBef>
                <a:spcPts val="0"/>
              </a:spcBef>
              <a:buNone/>
            </a:pPr>
            <a:endParaRPr sz="1200">
              <a:solidFill>
                <a:srgbClr val="999999"/>
              </a:solidFill>
              <a:latin typeface="Roboto"/>
              <a:ea typeface="Roboto"/>
              <a:cs typeface="Roboto"/>
              <a:sym typeface="Roboto"/>
            </a:endParaRPr>
          </a:p>
        </p:txBody>
      </p:sp>
      <p:sp>
        <p:nvSpPr>
          <p:cNvPr id="664" name="Shape 664"/>
          <p:cNvSpPr txBox="1"/>
          <p:nvPr/>
        </p:nvSpPr>
        <p:spPr>
          <a:xfrm>
            <a:off x="4952224" y="4176625"/>
            <a:ext cx="1688400" cy="421500"/>
          </a:xfrm>
          <a:prstGeom prst="rect">
            <a:avLst/>
          </a:prstGeom>
          <a:noFill/>
          <a:ln>
            <a:noFill/>
          </a:ln>
        </p:spPr>
        <p:txBody>
          <a:bodyPr wrap="square" lIns="91425" tIns="91425" rIns="91425" bIns="91425" anchor="t" anchorCtr="0">
            <a:noAutofit/>
          </a:bodyPr>
          <a:lstStyle/>
          <a:p>
            <a:pPr lvl="0" algn="ctr" rtl="0">
              <a:spcBef>
                <a:spcPts val="0"/>
              </a:spcBef>
              <a:buNone/>
            </a:pPr>
            <a:r>
              <a:rPr lang="en" sz="1200">
                <a:solidFill>
                  <a:srgbClr val="666666"/>
                </a:solidFill>
                <a:latin typeface="Roboto"/>
                <a:ea typeface="Roboto"/>
                <a:cs typeface="Roboto"/>
                <a:sym typeface="Roboto"/>
              </a:rPr>
              <a:t>After</a:t>
            </a:r>
          </a:p>
          <a:p>
            <a:pPr lvl="0" algn="ctr" rtl="0">
              <a:spcBef>
                <a:spcPts val="0"/>
              </a:spcBef>
              <a:buNone/>
            </a:pPr>
            <a:endParaRPr sz="1200">
              <a:solidFill>
                <a:srgbClr val="999999"/>
              </a:solidFill>
              <a:latin typeface="Roboto"/>
              <a:ea typeface="Roboto"/>
              <a:cs typeface="Roboto"/>
              <a:sym typeface="Roboto"/>
            </a:endParaRPr>
          </a:p>
        </p:txBody>
      </p:sp>
      <p:grpSp>
        <p:nvGrpSpPr>
          <p:cNvPr id="665" name="Shape 665"/>
          <p:cNvGrpSpPr/>
          <p:nvPr/>
        </p:nvGrpSpPr>
        <p:grpSpPr>
          <a:xfrm>
            <a:off x="2315343" y="529336"/>
            <a:ext cx="2022807" cy="3666025"/>
            <a:chOff x="4562847" y="722763"/>
            <a:chExt cx="2016555" cy="3654696"/>
          </a:xfrm>
        </p:grpSpPr>
        <p:pic>
          <p:nvPicPr>
            <p:cNvPr id="666" name="Shape 666" descr="nexus-5-portrait.png"/>
            <p:cNvPicPr preferRelativeResize="0"/>
            <p:nvPr/>
          </p:nvPicPr>
          <p:blipFill>
            <a:blip r:embed="rId4">
              <a:alphaModFix/>
            </a:blip>
            <a:stretch>
              <a:fillRect/>
            </a:stretch>
          </p:blipFill>
          <p:spPr>
            <a:xfrm>
              <a:off x="4562847" y="722763"/>
              <a:ext cx="2016555" cy="3654696"/>
            </a:xfrm>
            <a:prstGeom prst="rect">
              <a:avLst/>
            </a:prstGeom>
            <a:noFill/>
            <a:ln>
              <a:noFill/>
            </a:ln>
          </p:spPr>
        </p:pic>
        <p:sp>
          <p:nvSpPr>
            <p:cNvPr id="667" name="Shape 667"/>
            <p:cNvSpPr/>
            <p:nvPr/>
          </p:nvSpPr>
          <p:spPr>
            <a:xfrm>
              <a:off x="5248375" y="2861148"/>
              <a:ext cx="609600" cy="72300"/>
            </a:xfrm>
            <a:prstGeom prst="rect">
              <a:avLst/>
            </a:prstGeom>
            <a:solidFill>
              <a:srgbClr val="E62565"/>
            </a:solidFill>
            <a:ln>
              <a:noFill/>
            </a:ln>
          </p:spPr>
          <p:txBody>
            <a:bodyPr wrap="square" lIns="91425" tIns="91425" rIns="91425" bIns="91425" anchor="ctr" anchorCtr="0">
              <a:noAutofit/>
            </a:bodyPr>
            <a:lstStyle/>
            <a:p>
              <a:pPr lvl="0">
                <a:spcBef>
                  <a:spcPts val="0"/>
                </a:spcBef>
                <a:buNone/>
              </a:pPr>
              <a:endParaRPr/>
            </a:p>
          </p:txBody>
        </p:sp>
      </p:grpSp>
      <p:pic>
        <p:nvPicPr>
          <p:cNvPr id="668" name="Shape 668"/>
          <p:cNvPicPr preferRelativeResize="0"/>
          <p:nvPr/>
        </p:nvPicPr>
        <p:blipFill>
          <a:blip r:embed="rId5">
            <a:alphaModFix/>
          </a:blip>
          <a:stretch>
            <a:fillRect/>
          </a:stretch>
        </p:blipFill>
        <p:spPr>
          <a:xfrm>
            <a:off x="2406600" y="854349"/>
            <a:ext cx="1579575" cy="2808153"/>
          </a:xfrm>
          <a:prstGeom prst="rect">
            <a:avLst/>
          </a:prstGeom>
          <a:noFill/>
          <a:ln>
            <a:noFill/>
          </a:ln>
        </p:spPr>
      </p:pic>
      <p:grpSp>
        <p:nvGrpSpPr>
          <p:cNvPr id="669" name="Shape 669"/>
          <p:cNvGrpSpPr/>
          <p:nvPr/>
        </p:nvGrpSpPr>
        <p:grpSpPr>
          <a:xfrm>
            <a:off x="4918418" y="529323"/>
            <a:ext cx="2022807" cy="3666025"/>
            <a:chOff x="4562847" y="722763"/>
            <a:chExt cx="2016555" cy="3654696"/>
          </a:xfrm>
        </p:grpSpPr>
        <p:pic>
          <p:nvPicPr>
            <p:cNvPr id="670" name="Shape 670" descr="nexus-5-portrait.png"/>
            <p:cNvPicPr preferRelativeResize="0"/>
            <p:nvPr/>
          </p:nvPicPr>
          <p:blipFill>
            <a:blip r:embed="rId4">
              <a:alphaModFix/>
            </a:blip>
            <a:stretch>
              <a:fillRect/>
            </a:stretch>
          </p:blipFill>
          <p:spPr>
            <a:xfrm>
              <a:off x="4562847" y="722763"/>
              <a:ext cx="2016555" cy="3654696"/>
            </a:xfrm>
            <a:prstGeom prst="rect">
              <a:avLst/>
            </a:prstGeom>
            <a:noFill/>
            <a:ln>
              <a:noFill/>
            </a:ln>
          </p:spPr>
        </p:pic>
        <p:sp>
          <p:nvSpPr>
            <p:cNvPr id="671" name="Shape 671"/>
            <p:cNvSpPr/>
            <p:nvPr/>
          </p:nvSpPr>
          <p:spPr>
            <a:xfrm>
              <a:off x="5248375" y="2861148"/>
              <a:ext cx="609600" cy="72300"/>
            </a:xfrm>
            <a:prstGeom prst="rect">
              <a:avLst/>
            </a:prstGeom>
            <a:solidFill>
              <a:srgbClr val="E62565"/>
            </a:solidFill>
            <a:ln>
              <a:noFill/>
            </a:ln>
          </p:spPr>
          <p:txBody>
            <a:bodyPr wrap="square" lIns="91425" tIns="91425" rIns="91425" bIns="91425" anchor="ctr" anchorCtr="0">
              <a:noAutofit/>
            </a:bodyPr>
            <a:lstStyle/>
            <a:p>
              <a:pPr lvl="0">
                <a:spcBef>
                  <a:spcPts val="0"/>
                </a:spcBef>
                <a:buNone/>
              </a:pPr>
              <a:endParaRPr/>
            </a:p>
          </p:txBody>
        </p:sp>
      </p:grpSp>
      <p:pic>
        <p:nvPicPr>
          <p:cNvPr id="672" name="Shape 672"/>
          <p:cNvPicPr preferRelativeResize="0"/>
          <p:nvPr/>
        </p:nvPicPr>
        <p:blipFill>
          <a:blip r:embed="rId6">
            <a:alphaModFix/>
          </a:blip>
          <a:stretch>
            <a:fillRect/>
          </a:stretch>
        </p:blipFill>
        <p:spPr>
          <a:xfrm>
            <a:off x="5004300" y="854350"/>
            <a:ext cx="1597201" cy="2839449"/>
          </a:xfrm>
          <a:prstGeom prst="rect">
            <a:avLst/>
          </a:prstGeom>
          <a:noFill/>
          <a:ln>
            <a:noFill/>
          </a:ln>
        </p:spPr>
      </p:pic>
      <p:pic>
        <p:nvPicPr>
          <p:cNvPr id="673" name="Shape 673"/>
          <p:cNvPicPr preferRelativeResize="0"/>
          <p:nvPr/>
        </p:nvPicPr>
        <p:blipFill>
          <a:blip r:embed="rId7">
            <a:alphaModFix/>
          </a:blip>
          <a:stretch>
            <a:fillRect/>
          </a:stretch>
        </p:blipFill>
        <p:spPr>
          <a:xfrm>
            <a:off x="2406600" y="854350"/>
            <a:ext cx="1597201" cy="2839468"/>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678" name="Shape 678"/>
          <p:cNvPicPr preferRelativeResize="0"/>
          <p:nvPr/>
        </p:nvPicPr>
        <p:blipFill>
          <a:blip r:embed="rId3">
            <a:alphaModFix/>
          </a:blip>
          <a:stretch>
            <a:fillRect/>
          </a:stretch>
        </p:blipFill>
        <p:spPr>
          <a:xfrm>
            <a:off x="2400312" y="158819"/>
            <a:ext cx="4248062" cy="4691851"/>
          </a:xfrm>
          <a:prstGeom prst="rect">
            <a:avLst/>
          </a:prstGeom>
          <a:noFill/>
          <a:ln>
            <a:noFill/>
          </a:ln>
        </p:spPr>
      </p:pic>
      <p:pic>
        <p:nvPicPr>
          <p:cNvPr id="679" name="Shape 679"/>
          <p:cNvPicPr preferRelativeResize="0"/>
          <p:nvPr/>
        </p:nvPicPr>
        <p:blipFill rotWithShape="1">
          <a:blip r:embed="rId3">
            <a:alphaModFix/>
          </a:blip>
          <a:srcRect l="8285" r="15766"/>
          <a:stretch/>
        </p:blipFill>
        <p:spPr>
          <a:xfrm>
            <a:off x="174725" y="158825"/>
            <a:ext cx="3226350" cy="4691851"/>
          </a:xfrm>
          <a:prstGeom prst="rect">
            <a:avLst/>
          </a:prstGeom>
          <a:noFill/>
          <a:ln>
            <a:noFill/>
          </a:ln>
        </p:spPr>
      </p:pic>
      <p:pic>
        <p:nvPicPr>
          <p:cNvPr id="680" name="Shape 680"/>
          <p:cNvPicPr preferRelativeResize="0"/>
          <p:nvPr/>
        </p:nvPicPr>
        <p:blipFill>
          <a:blip r:embed="rId4">
            <a:alphaModFix amt="21000"/>
          </a:blip>
          <a:stretch>
            <a:fillRect/>
          </a:stretch>
        </p:blipFill>
        <p:spPr>
          <a:xfrm>
            <a:off x="275625" y="4700975"/>
            <a:ext cx="652225" cy="221525"/>
          </a:xfrm>
          <a:prstGeom prst="rect">
            <a:avLst/>
          </a:prstGeom>
          <a:noFill/>
          <a:ln>
            <a:noFill/>
          </a:ln>
        </p:spPr>
      </p:pic>
      <p:sp>
        <p:nvSpPr>
          <p:cNvPr id="681" name="Shape 681"/>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682" name="Shape 682"/>
          <p:cNvSpPr/>
          <p:nvPr/>
        </p:nvSpPr>
        <p:spPr>
          <a:xfrm>
            <a:off x="888025" y="867925"/>
            <a:ext cx="1869900" cy="104400"/>
          </a:xfrm>
          <a:prstGeom prst="rect">
            <a:avLst/>
          </a:prstGeom>
          <a:solidFill>
            <a:srgbClr val="004C9B"/>
          </a:solidFill>
          <a:ln>
            <a:noFill/>
          </a:ln>
        </p:spPr>
        <p:txBody>
          <a:bodyPr wrap="square" lIns="91425" tIns="91425" rIns="91425" bIns="91425" anchor="ctr" anchorCtr="0">
            <a:noAutofit/>
          </a:bodyPr>
          <a:lstStyle/>
          <a:p>
            <a:pPr lvl="0">
              <a:spcBef>
                <a:spcPts val="0"/>
              </a:spcBef>
              <a:buNone/>
            </a:pPr>
            <a:endParaRPr/>
          </a:p>
        </p:txBody>
      </p:sp>
      <p:pic>
        <p:nvPicPr>
          <p:cNvPr id="683" name="Shape 683"/>
          <p:cNvPicPr preferRelativeResize="0"/>
          <p:nvPr/>
        </p:nvPicPr>
        <p:blipFill>
          <a:blip r:embed="rId5">
            <a:alphaModFix/>
          </a:blip>
          <a:stretch>
            <a:fillRect/>
          </a:stretch>
        </p:blipFill>
        <p:spPr>
          <a:xfrm>
            <a:off x="2243700" y="886924"/>
            <a:ext cx="440524" cy="67524"/>
          </a:xfrm>
          <a:prstGeom prst="rect">
            <a:avLst/>
          </a:prstGeom>
          <a:noFill/>
          <a:ln>
            <a:noFill/>
          </a:ln>
        </p:spPr>
      </p:pic>
      <p:pic>
        <p:nvPicPr>
          <p:cNvPr id="684" name="Shape 684"/>
          <p:cNvPicPr preferRelativeResize="0"/>
          <p:nvPr/>
        </p:nvPicPr>
        <p:blipFill rotWithShape="1">
          <a:blip r:embed="rId3">
            <a:alphaModFix/>
          </a:blip>
          <a:srcRect l="20034" r="4017"/>
          <a:stretch/>
        </p:blipFill>
        <p:spPr>
          <a:xfrm>
            <a:off x="5917649" y="130100"/>
            <a:ext cx="3226350" cy="4691851"/>
          </a:xfrm>
          <a:prstGeom prst="rect">
            <a:avLst/>
          </a:prstGeom>
          <a:noFill/>
          <a:ln>
            <a:noFill/>
          </a:ln>
        </p:spPr>
      </p:pic>
      <p:pic>
        <p:nvPicPr>
          <p:cNvPr id="685" name="Shape 685"/>
          <p:cNvPicPr preferRelativeResize="0"/>
          <p:nvPr/>
        </p:nvPicPr>
        <p:blipFill>
          <a:blip r:embed="rId6">
            <a:alphaModFix/>
          </a:blip>
          <a:stretch>
            <a:fillRect/>
          </a:stretch>
        </p:blipFill>
        <p:spPr>
          <a:xfrm>
            <a:off x="3461350" y="871625"/>
            <a:ext cx="1880601" cy="3343300"/>
          </a:xfrm>
          <a:prstGeom prst="rect">
            <a:avLst/>
          </a:prstGeom>
          <a:noFill/>
          <a:ln>
            <a:noFill/>
          </a:ln>
        </p:spPr>
      </p:pic>
      <p:pic>
        <p:nvPicPr>
          <p:cNvPr id="686" name="Shape 686"/>
          <p:cNvPicPr preferRelativeResize="0"/>
          <p:nvPr/>
        </p:nvPicPr>
        <p:blipFill>
          <a:blip r:embed="rId7">
            <a:alphaModFix/>
          </a:blip>
          <a:stretch>
            <a:fillRect/>
          </a:stretch>
        </p:blipFill>
        <p:spPr>
          <a:xfrm>
            <a:off x="6128600" y="823900"/>
            <a:ext cx="1880601" cy="3343252"/>
          </a:xfrm>
          <a:prstGeom prst="rect">
            <a:avLst/>
          </a:prstGeom>
          <a:noFill/>
          <a:ln>
            <a:noFill/>
          </a:ln>
        </p:spPr>
      </p:pic>
      <p:sp>
        <p:nvSpPr>
          <p:cNvPr id="687" name="Shape 687"/>
          <p:cNvSpPr txBox="1"/>
          <p:nvPr/>
        </p:nvSpPr>
        <p:spPr>
          <a:xfrm>
            <a:off x="3045600" y="972000"/>
            <a:ext cx="1166400" cy="136200"/>
          </a:xfrm>
          <a:prstGeom prst="rect">
            <a:avLst/>
          </a:prstGeom>
          <a:noFill/>
          <a:ln>
            <a:noFill/>
          </a:ln>
        </p:spPr>
        <p:txBody>
          <a:bodyPr wrap="square" lIns="91425" tIns="91425" rIns="91425" bIns="91425" anchor="t" anchorCtr="0">
            <a:noAutofit/>
          </a:bodyPr>
          <a:lstStyle/>
          <a:p>
            <a:pPr lvl="0">
              <a:spcBef>
                <a:spcPts val="0"/>
              </a:spcBef>
              <a:buNone/>
            </a:pPr>
            <a:endParaRPr/>
          </a:p>
        </p:txBody>
      </p:sp>
      <p:sp>
        <p:nvSpPr>
          <p:cNvPr id="688" name="Shape 688"/>
          <p:cNvSpPr txBox="1"/>
          <p:nvPr/>
        </p:nvSpPr>
        <p:spPr>
          <a:xfrm>
            <a:off x="3067875" y="982125"/>
            <a:ext cx="1166400" cy="136200"/>
          </a:xfrm>
          <a:prstGeom prst="rect">
            <a:avLst/>
          </a:prstGeom>
          <a:noFill/>
          <a:ln>
            <a:noFill/>
          </a:ln>
        </p:spPr>
        <p:txBody>
          <a:bodyPr wrap="square" lIns="91425" tIns="91425" rIns="91425" bIns="91425" anchor="t" anchorCtr="0">
            <a:noAutofit/>
          </a:bodyPr>
          <a:lstStyle/>
          <a:p>
            <a:pPr lvl="0">
              <a:spcBef>
                <a:spcPts val="0"/>
              </a:spcBef>
              <a:buNone/>
            </a:pPr>
            <a:endParaRPr/>
          </a:p>
        </p:txBody>
      </p:sp>
      <p:sp>
        <p:nvSpPr>
          <p:cNvPr id="689" name="Shape 689"/>
          <p:cNvSpPr/>
          <p:nvPr/>
        </p:nvSpPr>
        <p:spPr>
          <a:xfrm>
            <a:off x="3470725" y="867925"/>
            <a:ext cx="1869900" cy="104400"/>
          </a:xfrm>
          <a:prstGeom prst="rect">
            <a:avLst/>
          </a:prstGeom>
          <a:solidFill>
            <a:srgbClr val="004C9B"/>
          </a:solidFill>
          <a:ln>
            <a:noFill/>
          </a:ln>
        </p:spPr>
        <p:txBody>
          <a:bodyPr wrap="square" lIns="91425" tIns="91425" rIns="91425" bIns="91425" anchor="ctr" anchorCtr="0">
            <a:noAutofit/>
          </a:bodyPr>
          <a:lstStyle/>
          <a:p>
            <a:pPr lvl="0">
              <a:spcBef>
                <a:spcPts val="0"/>
              </a:spcBef>
              <a:buNone/>
            </a:pPr>
            <a:endParaRPr/>
          </a:p>
        </p:txBody>
      </p:sp>
      <p:pic>
        <p:nvPicPr>
          <p:cNvPr id="690" name="Shape 690"/>
          <p:cNvPicPr preferRelativeResize="0"/>
          <p:nvPr/>
        </p:nvPicPr>
        <p:blipFill>
          <a:blip r:embed="rId5">
            <a:alphaModFix/>
          </a:blip>
          <a:stretch>
            <a:fillRect/>
          </a:stretch>
        </p:blipFill>
        <p:spPr>
          <a:xfrm>
            <a:off x="4826400" y="886924"/>
            <a:ext cx="440524" cy="67524"/>
          </a:xfrm>
          <a:prstGeom prst="rect">
            <a:avLst/>
          </a:prstGeom>
          <a:noFill/>
          <a:ln>
            <a:noFill/>
          </a:ln>
        </p:spPr>
      </p:pic>
      <p:sp>
        <p:nvSpPr>
          <p:cNvPr id="691" name="Shape 691"/>
          <p:cNvSpPr/>
          <p:nvPr/>
        </p:nvSpPr>
        <p:spPr>
          <a:xfrm>
            <a:off x="6137725" y="827425"/>
            <a:ext cx="1869900" cy="104400"/>
          </a:xfrm>
          <a:prstGeom prst="rect">
            <a:avLst/>
          </a:prstGeom>
          <a:solidFill>
            <a:srgbClr val="004C9B"/>
          </a:solidFill>
          <a:ln>
            <a:noFill/>
          </a:ln>
        </p:spPr>
        <p:txBody>
          <a:bodyPr wrap="square" lIns="91425" tIns="91425" rIns="91425" bIns="91425" anchor="ctr" anchorCtr="0">
            <a:noAutofit/>
          </a:bodyPr>
          <a:lstStyle/>
          <a:p>
            <a:pPr lvl="0">
              <a:spcBef>
                <a:spcPts val="0"/>
              </a:spcBef>
              <a:buNone/>
            </a:pPr>
            <a:endParaRPr/>
          </a:p>
        </p:txBody>
      </p:sp>
      <p:pic>
        <p:nvPicPr>
          <p:cNvPr id="692" name="Shape 692"/>
          <p:cNvPicPr preferRelativeResize="0"/>
          <p:nvPr/>
        </p:nvPicPr>
        <p:blipFill>
          <a:blip r:embed="rId5">
            <a:alphaModFix/>
          </a:blip>
          <a:stretch>
            <a:fillRect/>
          </a:stretch>
        </p:blipFill>
        <p:spPr>
          <a:xfrm>
            <a:off x="7493400" y="846424"/>
            <a:ext cx="440524" cy="67524"/>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pic>
        <p:nvPicPr>
          <p:cNvPr id="697" name="Shape 697"/>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698" name="Shape 698"/>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699" name="Shape 699"/>
          <p:cNvSpPr txBox="1"/>
          <p:nvPr/>
        </p:nvSpPr>
        <p:spPr>
          <a:xfrm>
            <a:off x="6497200" y="859500"/>
            <a:ext cx="1979700" cy="279300"/>
          </a:xfrm>
          <a:prstGeom prst="rect">
            <a:avLst/>
          </a:prstGeom>
          <a:noFill/>
          <a:ln>
            <a:noFill/>
          </a:ln>
        </p:spPr>
        <p:txBody>
          <a:bodyPr wrap="square" lIns="91425" tIns="91425" rIns="91425" bIns="91425" anchor="ctr" anchorCtr="0">
            <a:noAutofit/>
          </a:bodyPr>
          <a:lstStyle/>
          <a:p>
            <a:pPr lvl="0" algn="ctr" rtl="0">
              <a:spcBef>
                <a:spcPts val="0"/>
              </a:spcBef>
              <a:buNone/>
            </a:pPr>
            <a:r>
              <a:rPr lang="en" sz="1500" b="1">
                <a:solidFill>
                  <a:srgbClr val="FFFFFF"/>
                </a:solidFill>
                <a:latin typeface="Roboto"/>
                <a:ea typeface="Roboto"/>
                <a:cs typeface="Roboto"/>
                <a:sym typeface="Roboto"/>
              </a:rPr>
              <a:t>Q4</a:t>
            </a:r>
          </a:p>
        </p:txBody>
      </p:sp>
      <p:sp>
        <p:nvSpPr>
          <p:cNvPr id="700" name="Shape 700"/>
          <p:cNvSpPr txBox="1"/>
          <p:nvPr/>
        </p:nvSpPr>
        <p:spPr>
          <a:xfrm>
            <a:off x="909779" y="3402050"/>
            <a:ext cx="1694100" cy="397200"/>
          </a:xfrm>
          <a:prstGeom prst="rect">
            <a:avLst/>
          </a:prstGeom>
          <a:noFill/>
          <a:ln>
            <a:noFill/>
          </a:ln>
        </p:spPr>
        <p:txBody>
          <a:bodyPr wrap="square" lIns="91425" tIns="91425" rIns="91425" bIns="91425" anchor="t" anchorCtr="0">
            <a:noAutofit/>
          </a:bodyPr>
          <a:lstStyle/>
          <a:p>
            <a:pPr lvl="0" rtl="0">
              <a:lnSpc>
                <a:spcPct val="115000"/>
              </a:lnSpc>
              <a:spcBef>
                <a:spcPts val="0"/>
              </a:spcBef>
              <a:spcAft>
                <a:spcPts val="600"/>
              </a:spcAft>
              <a:buNone/>
            </a:pPr>
            <a:r>
              <a:rPr lang="en" sz="1200" b="1">
                <a:solidFill>
                  <a:srgbClr val="808080"/>
                </a:solidFill>
                <a:latin typeface="Roboto"/>
                <a:ea typeface="Roboto"/>
                <a:cs typeface="Roboto"/>
                <a:sym typeface="Roboto"/>
              </a:rPr>
              <a:t>MWC Barcelona</a:t>
            </a:r>
          </a:p>
          <a:p>
            <a:pPr lvl="0" rtl="0">
              <a:lnSpc>
                <a:spcPct val="115000"/>
              </a:lnSpc>
              <a:spcBef>
                <a:spcPts val="0"/>
              </a:spcBef>
              <a:spcAft>
                <a:spcPts val="600"/>
              </a:spcAft>
              <a:buNone/>
            </a:pPr>
            <a:r>
              <a:rPr lang="en" sz="1200">
                <a:solidFill>
                  <a:srgbClr val="808080"/>
                </a:solidFill>
                <a:latin typeface="Roboto Light"/>
                <a:ea typeface="Roboto Light"/>
                <a:cs typeface="Roboto Light"/>
                <a:sym typeface="Roboto Light"/>
              </a:rPr>
              <a:t>Launched Early Access Program</a:t>
            </a:r>
          </a:p>
        </p:txBody>
      </p:sp>
      <p:cxnSp>
        <p:nvCxnSpPr>
          <p:cNvPr id="701" name="Shape 701"/>
          <p:cNvCxnSpPr/>
          <p:nvPr/>
        </p:nvCxnSpPr>
        <p:spPr>
          <a:xfrm>
            <a:off x="496079" y="2903950"/>
            <a:ext cx="8103600" cy="0"/>
          </a:xfrm>
          <a:prstGeom prst="straightConnector1">
            <a:avLst/>
          </a:prstGeom>
          <a:noFill/>
          <a:ln w="9525" cap="flat" cmpd="sng">
            <a:solidFill>
              <a:srgbClr val="B7B7B7"/>
            </a:solidFill>
            <a:prstDash val="solid"/>
            <a:round/>
            <a:headEnd type="none" w="lg" len="lg"/>
            <a:tailEnd type="none" w="lg" len="lg"/>
          </a:ln>
        </p:spPr>
      </p:cxnSp>
      <p:sp>
        <p:nvSpPr>
          <p:cNvPr id="702" name="Shape 702"/>
          <p:cNvSpPr/>
          <p:nvPr/>
        </p:nvSpPr>
        <p:spPr>
          <a:xfrm>
            <a:off x="412104" y="2824350"/>
            <a:ext cx="159300" cy="159300"/>
          </a:xfrm>
          <a:prstGeom prst="ellipse">
            <a:avLst/>
          </a:prstGeom>
          <a:solidFill>
            <a:srgbClr val="2A56C6"/>
          </a:solidFill>
          <a:ln>
            <a:noFill/>
          </a:ln>
        </p:spPr>
        <p:txBody>
          <a:bodyPr wrap="square" lIns="91425" tIns="91425" rIns="91425" bIns="91425" anchor="ctr" anchorCtr="0">
            <a:noAutofit/>
          </a:bodyPr>
          <a:lstStyle/>
          <a:p>
            <a:pPr lvl="0">
              <a:spcBef>
                <a:spcPts val="0"/>
              </a:spcBef>
              <a:buNone/>
            </a:pPr>
            <a:endParaRPr/>
          </a:p>
        </p:txBody>
      </p:sp>
      <p:cxnSp>
        <p:nvCxnSpPr>
          <p:cNvPr id="703" name="Shape 703"/>
          <p:cNvCxnSpPr/>
          <p:nvPr/>
        </p:nvCxnSpPr>
        <p:spPr>
          <a:xfrm>
            <a:off x="1025154" y="2910750"/>
            <a:ext cx="0" cy="452100"/>
          </a:xfrm>
          <a:prstGeom prst="straightConnector1">
            <a:avLst/>
          </a:prstGeom>
          <a:noFill/>
          <a:ln w="9525" cap="flat" cmpd="sng">
            <a:solidFill>
              <a:srgbClr val="B7B7B7"/>
            </a:solidFill>
            <a:prstDash val="solid"/>
            <a:round/>
            <a:headEnd type="none" w="lg" len="lg"/>
            <a:tailEnd type="none" w="lg" len="lg"/>
          </a:ln>
        </p:spPr>
      </p:cxnSp>
      <p:sp>
        <p:nvSpPr>
          <p:cNvPr id="704" name="Shape 704"/>
          <p:cNvSpPr txBox="1">
            <a:spLocks noGrp="1"/>
          </p:cNvSpPr>
          <p:nvPr>
            <p:ph type="ctrTitle"/>
          </p:nvPr>
        </p:nvSpPr>
        <p:spPr>
          <a:xfrm>
            <a:off x="0" y="164500"/>
            <a:ext cx="9144000" cy="916800"/>
          </a:xfrm>
          <a:prstGeom prst="rect">
            <a:avLst/>
          </a:prstGeom>
        </p:spPr>
        <p:txBody>
          <a:bodyPr wrap="square" lIns="91425" tIns="91425" rIns="91425" bIns="91425" anchor="b" anchorCtr="0">
            <a:noAutofit/>
          </a:bodyPr>
          <a:lstStyle/>
          <a:p>
            <a:pPr marL="0" marR="0" lvl="0" indent="0" rtl="0">
              <a:lnSpc>
                <a:spcPct val="100000"/>
              </a:lnSpc>
              <a:spcBef>
                <a:spcPts val="0"/>
              </a:spcBef>
              <a:spcAft>
                <a:spcPts val="0"/>
              </a:spcAft>
              <a:buNone/>
            </a:pPr>
            <a:r>
              <a:rPr lang="en" sz="2100">
                <a:solidFill>
                  <a:srgbClr val="1C3AA9"/>
                </a:solidFill>
                <a:latin typeface="Roboto Light"/>
                <a:ea typeface="Roboto Light"/>
                <a:cs typeface="Roboto Light"/>
                <a:sym typeface="Roboto Light"/>
              </a:rPr>
              <a:t>RBM Launch Timeline</a:t>
            </a:r>
          </a:p>
        </p:txBody>
      </p:sp>
      <p:sp>
        <p:nvSpPr>
          <p:cNvPr id="705" name="Shape 705"/>
          <p:cNvSpPr/>
          <p:nvPr/>
        </p:nvSpPr>
        <p:spPr>
          <a:xfrm>
            <a:off x="2393304" y="2819101"/>
            <a:ext cx="159300" cy="159300"/>
          </a:xfrm>
          <a:prstGeom prst="ellipse">
            <a:avLst/>
          </a:prstGeom>
          <a:solidFill>
            <a:srgbClr val="2A56C6"/>
          </a:solidFill>
          <a:ln>
            <a:noFill/>
          </a:ln>
        </p:spPr>
        <p:txBody>
          <a:bodyPr wrap="square" lIns="91425" tIns="91425" rIns="91425" bIns="91425" anchor="ctr" anchorCtr="0">
            <a:noAutofit/>
          </a:bodyPr>
          <a:lstStyle/>
          <a:p>
            <a:pPr lvl="0">
              <a:spcBef>
                <a:spcPts val="0"/>
              </a:spcBef>
              <a:buNone/>
            </a:pPr>
            <a:endParaRPr/>
          </a:p>
        </p:txBody>
      </p:sp>
      <p:cxnSp>
        <p:nvCxnSpPr>
          <p:cNvPr id="706" name="Shape 706"/>
          <p:cNvCxnSpPr/>
          <p:nvPr/>
        </p:nvCxnSpPr>
        <p:spPr>
          <a:xfrm>
            <a:off x="3768354" y="2441701"/>
            <a:ext cx="0" cy="452100"/>
          </a:xfrm>
          <a:prstGeom prst="straightConnector1">
            <a:avLst/>
          </a:prstGeom>
          <a:noFill/>
          <a:ln w="9525" cap="flat" cmpd="sng">
            <a:solidFill>
              <a:srgbClr val="B7B7B7"/>
            </a:solidFill>
            <a:prstDash val="solid"/>
            <a:round/>
            <a:headEnd type="none" w="lg" len="lg"/>
            <a:tailEnd type="none" w="lg" len="lg"/>
          </a:ln>
        </p:spPr>
      </p:cxnSp>
      <p:sp>
        <p:nvSpPr>
          <p:cNvPr id="707" name="Shape 707"/>
          <p:cNvSpPr txBox="1"/>
          <p:nvPr/>
        </p:nvSpPr>
        <p:spPr>
          <a:xfrm>
            <a:off x="333554" y="2380851"/>
            <a:ext cx="528900" cy="136500"/>
          </a:xfrm>
          <a:prstGeom prst="rect">
            <a:avLst/>
          </a:prstGeom>
          <a:noFill/>
          <a:ln>
            <a:noFill/>
          </a:ln>
        </p:spPr>
        <p:txBody>
          <a:bodyPr wrap="square" lIns="91425" tIns="91425" rIns="91425" bIns="91425" anchor="t" anchorCtr="0">
            <a:noAutofit/>
          </a:bodyPr>
          <a:lstStyle/>
          <a:p>
            <a:pPr lvl="0" rtl="0">
              <a:spcBef>
                <a:spcPts val="0"/>
              </a:spcBef>
              <a:buNone/>
            </a:pPr>
            <a:r>
              <a:rPr lang="en">
                <a:latin typeface="Roboto"/>
                <a:ea typeface="Roboto"/>
                <a:cs typeface="Roboto"/>
                <a:sym typeface="Roboto"/>
              </a:rPr>
              <a:t>Q1</a:t>
            </a:r>
          </a:p>
        </p:txBody>
      </p:sp>
      <p:sp>
        <p:nvSpPr>
          <p:cNvPr id="708" name="Shape 708"/>
          <p:cNvSpPr txBox="1"/>
          <p:nvPr/>
        </p:nvSpPr>
        <p:spPr>
          <a:xfrm>
            <a:off x="2241081" y="2380851"/>
            <a:ext cx="528900" cy="136500"/>
          </a:xfrm>
          <a:prstGeom prst="rect">
            <a:avLst/>
          </a:prstGeom>
          <a:noFill/>
          <a:ln>
            <a:noFill/>
          </a:ln>
        </p:spPr>
        <p:txBody>
          <a:bodyPr wrap="square" lIns="91425" tIns="91425" rIns="91425" bIns="91425" anchor="t" anchorCtr="0">
            <a:noAutofit/>
          </a:bodyPr>
          <a:lstStyle/>
          <a:p>
            <a:pPr lvl="0" rtl="0">
              <a:spcBef>
                <a:spcPts val="0"/>
              </a:spcBef>
              <a:buNone/>
            </a:pPr>
            <a:r>
              <a:rPr lang="en">
                <a:latin typeface="Roboto"/>
                <a:ea typeface="Roboto"/>
                <a:cs typeface="Roboto"/>
                <a:sym typeface="Roboto"/>
              </a:rPr>
              <a:t>Q2</a:t>
            </a:r>
          </a:p>
        </p:txBody>
      </p:sp>
      <p:cxnSp>
        <p:nvCxnSpPr>
          <p:cNvPr id="709" name="Shape 709"/>
          <p:cNvCxnSpPr/>
          <p:nvPr/>
        </p:nvCxnSpPr>
        <p:spPr>
          <a:xfrm>
            <a:off x="5462829" y="2441701"/>
            <a:ext cx="0" cy="452100"/>
          </a:xfrm>
          <a:prstGeom prst="straightConnector1">
            <a:avLst/>
          </a:prstGeom>
          <a:noFill/>
          <a:ln w="9525" cap="flat" cmpd="sng">
            <a:solidFill>
              <a:srgbClr val="B7B7B7"/>
            </a:solidFill>
            <a:prstDash val="solid"/>
            <a:round/>
            <a:headEnd type="none" w="lg" len="lg"/>
            <a:tailEnd type="none" w="lg" len="lg"/>
          </a:ln>
        </p:spPr>
      </p:cxnSp>
      <p:sp>
        <p:nvSpPr>
          <p:cNvPr id="710" name="Shape 710"/>
          <p:cNvSpPr/>
          <p:nvPr/>
        </p:nvSpPr>
        <p:spPr>
          <a:xfrm>
            <a:off x="4755504" y="2819101"/>
            <a:ext cx="159300" cy="159300"/>
          </a:xfrm>
          <a:prstGeom prst="ellipse">
            <a:avLst/>
          </a:prstGeom>
          <a:solidFill>
            <a:srgbClr val="2A56C6"/>
          </a:solidFill>
          <a:ln>
            <a:noFill/>
          </a:ln>
        </p:spPr>
        <p:txBody>
          <a:bodyPr wrap="square" lIns="91425" tIns="91425" rIns="91425" bIns="91425" anchor="ctr" anchorCtr="0">
            <a:noAutofit/>
          </a:bodyPr>
          <a:lstStyle/>
          <a:p>
            <a:pPr lvl="0">
              <a:spcBef>
                <a:spcPts val="0"/>
              </a:spcBef>
              <a:buNone/>
            </a:pPr>
            <a:endParaRPr/>
          </a:p>
        </p:txBody>
      </p:sp>
      <p:sp>
        <p:nvSpPr>
          <p:cNvPr id="711" name="Shape 711"/>
          <p:cNvSpPr txBox="1"/>
          <p:nvPr/>
        </p:nvSpPr>
        <p:spPr>
          <a:xfrm>
            <a:off x="4603281" y="2380851"/>
            <a:ext cx="528900" cy="136500"/>
          </a:xfrm>
          <a:prstGeom prst="rect">
            <a:avLst/>
          </a:prstGeom>
          <a:noFill/>
          <a:ln>
            <a:noFill/>
          </a:ln>
        </p:spPr>
        <p:txBody>
          <a:bodyPr wrap="square" lIns="91425" tIns="91425" rIns="91425" bIns="91425" anchor="t" anchorCtr="0">
            <a:noAutofit/>
          </a:bodyPr>
          <a:lstStyle/>
          <a:p>
            <a:pPr lvl="0" rtl="0">
              <a:spcBef>
                <a:spcPts val="0"/>
              </a:spcBef>
              <a:buNone/>
            </a:pPr>
            <a:r>
              <a:rPr lang="en">
                <a:latin typeface="Roboto"/>
                <a:ea typeface="Roboto"/>
                <a:cs typeface="Roboto"/>
                <a:sym typeface="Roboto"/>
              </a:rPr>
              <a:t>Q3</a:t>
            </a:r>
          </a:p>
        </p:txBody>
      </p:sp>
      <p:sp>
        <p:nvSpPr>
          <p:cNvPr id="712" name="Shape 712"/>
          <p:cNvSpPr txBox="1"/>
          <p:nvPr/>
        </p:nvSpPr>
        <p:spPr>
          <a:xfrm>
            <a:off x="7143531" y="2380851"/>
            <a:ext cx="528900" cy="136500"/>
          </a:xfrm>
          <a:prstGeom prst="rect">
            <a:avLst/>
          </a:prstGeom>
          <a:noFill/>
          <a:ln>
            <a:noFill/>
          </a:ln>
        </p:spPr>
        <p:txBody>
          <a:bodyPr wrap="square" lIns="91425" tIns="91425" rIns="91425" bIns="91425" anchor="t" anchorCtr="0">
            <a:noAutofit/>
          </a:bodyPr>
          <a:lstStyle/>
          <a:p>
            <a:pPr lvl="0" rtl="0">
              <a:spcBef>
                <a:spcPts val="0"/>
              </a:spcBef>
              <a:buNone/>
            </a:pPr>
            <a:r>
              <a:rPr lang="en">
                <a:latin typeface="Roboto"/>
                <a:ea typeface="Roboto"/>
                <a:cs typeface="Roboto"/>
                <a:sym typeface="Roboto"/>
              </a:rPr>
              <a:t>Q4</a:t>
            </a:r>
          </a:p>
        </p:txBody>
      </p:sp>
      <p:sp>
        <p:nvSpPr>
          <p:cNvPr id="713" name="Shape 713"/>
          <p:cNvSpPr/>
          <p:nvPr/>
        </p:nvSpPr>
        <p:spPr>
          <a:xfrm>
            <a:off x="7270104" y="2819101"/>
            <a:ext cx="159300" cy="159300"/>
          </a:xfrm>
          <a:prstGeom prst="ellipse">
            <a:avLst/>
          </a:prstGeom>
          <a:solidFill>
            <a:srgbClr val="1C3AA9"/>
          </a:solidFill>
          <a:ln>
            <a:noFill/>
          </a:ln>
        </p:spPr>
        <p:txBody>
          <a:bodyPr wrap="square" lIns="91425" tIns="91425" rIns="91425" bIns="91425" anchor="ctr" anchorCtr="0">
            <a:noAutofit/>
          </a:bodyPr>
          <a:lstStyle/>
          <a:p>
            <a:pPr lvl="0">
              <a:spcBef>
                <a:spcPts val="0"/>
              </a:spcBef>
              <a:buNone/>
            </a:pPr>
            <a:endParaRPr/>
          </a:p>
        </p:txBody>
      </p:sp>
      <p:cxnSp>
        <p:nvCxnSpPr>
          <p:cNvPr id="714" name="Shape 714"/>
          <p:cNvCxnSpPr/>
          <p:nvPr/>
        </p:nvCxnSpPr>
        <p:spPr>
          <a:xfrm>
            <a:off x="7755054" y="2915550"/>
            <a:ext cx="0" cy="452100"/>
          </a:xfrm>
          <a:prstGeom prst="straightConnector1">
            <a:avLst/>
          </a:prstGeom>
          <a:noFill/>
          <a:ln w="9525" cap="flat" cmpd="sng">
            <a:solidFill>
              <a:srgbClr val="B7B7B7"/>
            </a:solidFill>
            <a:prstDash val="solid"/>
            <a:round/>
            <a:headEnd type="none" w="lg" len="lg"/>
            <a:tailEnd type="none" w="lg" len="lg"/>
          </a:ln>
        </p:spPr>
      </p:cxnSp>
      <p:pic>
        <p:nvPicPr>
          <p:cNvPr id="715" name="Shape 715"/>
          <p:cNvPicPr preferRelativeResize="0"/>
          <p:nvPr/>
        </p:nvPicPr>
        <p:blipFill>
          <a:blip r:embed="rId4">
            <a:alphaModFix/>
          </a:blip>
          <a:stretch>
            <a:fillRect/>
          </a:stretch>
        </p:blipFill>
        <p:spPr>
          <a:xfrm>
            <a:off x="8552554" y="2799825"/>
            <a:ext cx="159300" cy="197850"/>
          </a:xfrm>
          <a:prstGeom prst="rect">
            <a:avLst/>
          </a:prstGeom>
          <a:noFill/>
          <a:ln>
            <a:noFill/>
          </a:ln>
        </p:spPr>
      </p:pic>
      <p:sp>
        <p:nvSpPr>
          <p:cNvPr id="716" name="Shape 716"/>
          <p:cNvSpPr txBox="1"/>
          <p:nvPr/>
        </p:nvSpPr>
        <p:spPr>
          <a:xfrm>
            <a:off x="2172438" y="1602400"/>
            <a:ext cx="1694100" cy="839400"/>
          </a:xfrm>
          <a:prstGeom prst="rect">
            <a:avLst/>
          </a:prstGeom>
          <a:noFill/>
          <a:ln>
            <a:noFill/>
          </a:ln>
        </p:spPr>
        <p:txBody>
          <a:bodyPr wrap="square" lIns="91425" tIns="91425" rIns="91425" bIns="91425" anchor="t" anchorCtr="0">
            <a:noAutofit/>
          </a:bodyPr>
          <a:lstStyle/>
          <a:p>
            <a:pPr lvl="0" algn="r" rtl="0">
              <a:lnSpc>
                <a:spcPct val="115000"/>
              </a:lnSpc>
              <a:spcBef>
                <a:spcPts val="0"/>
              </a:spcBef>
              <a:spcAft>
                <a:spcPts val="600"/>
              </a:spcAft>
              <a:buNone/>
            </a:pPr>
            <a:r>
              <a:rPr lang="en" sz="1200" b="1">
                <a:solidFill>
                  <a:srgbClr val="808080"/>
                </a:solidFill>
                <a:latin typeface="Roboto"/>
                <a:ea typeface="Roboto"/>
                <a:cs typeface="Roboto"/>
                <a:sym typeface="Roboto"/>
              </a:rPr>
              <a:t>Partner Summit</a:t>
            </a:r>
          </a:p>
          <a:p>
            <a:pPr lvl="0" algn="r" rtl="0">
              <a:lnSpc>
                <a:spcPct val="115000"/>
              </a:lnSpc>
              <a:spcBef>
                <a:spcPts val="0"/>
              </a:spcBef>
              <a:spcAft>
                <a:spcPts val="600"/>
              </a:spcAft>
              <a:buNone/>
            </a:pPr>
            <a:r>
              <a:rPr lang="en" sz="1200">
                <a:solidFill>
                  <a:srgbClr val="1C3AA9"/>
                </a:solidFill>
                <a:latin typeface="Roboto Light"/>
                <a:ea typeface="Roboto Light"/>
                <a:cs typeface="Roboto Light"/>
                <a:sym typeface="Roboto Light"/>
              </a:rPr>
              <a:t>30+</a:t>
            </a:r>
            <a:r>
              <a:rPr lang="en" sz="1200">
                <a:solidFill>
                  <a:srgbClr val="808080"/>
                </a:solidFill>
                <a:latin typeface="Roboto Light"/>
                <a:ea typeface="Roboto Light"/>
                <a:cs typeface="Roboto Light"/>
                <a:sym typeface="Roboto Light"/>
              </a:rPr>
              <a:t> global aggregators</a:t>
            </a:r>
          </a:p>
        </p:txBody>
      </p:sp>
      <p:sp>
        <p:nvSpPr>
          <p:cNvPr id="717" name="Shape 717"/>
          <p:cNvSpPr txBox="1"/>
          <p:nvPr/>
        </p:nvSpPr>
        <p:spPr>
          <a:xfrm>
            <a:off x="5306555" y="1826200"/>
            <a:ext cx="1694100" cy="615600"/>
          </a:xfrm>
          <a:prstGeom prst="rect">
            <a:avLst/>
          </a:prstGeom>
          <a:noFill/>
          <a:ln>
            <a:noFill/>
          </a:ln>
        </p:spPr>
        <p:txBody>
          <a:bodyPr wrap="square" lIns="91425" tIns="91425" rIns="91425" bIns="91425" anchor="t" anchorCtr="0">
            <a:noAutofit/>
          </a:bodyPr>
          <a:lstStyle/>
          <a:p>
            <a:pPr lvl="0" rtl="0">
              <a:lnSpc>
                <a:spcPct val="115000"/>
              </a:lnSpc>
              <a:spcBef>
                <a:spcPts val="0"/>
              </a:spcBef>
              <a:spcAft>
                <a:spcPts val="600"/>
              </a:spcAft>
              <a:buNone/>
            </a:pPr>
            <a:r>
              <a:rPr lang="en" sz="1200" b="1">
                <a:solidFill>
                  <a:srgbClr val="808080"/>
                </a:solidFill>
                <a:latin typeface="Roboto"/>
                <a:ea typeface="Roboto"/>
                <a:cs typeface="Roboto"/>
                <a:sym typeface="Roboto"/>
              </a:rPr>
              <a:t>Telco Summit</a:t>
            </a:r>
          </a:p>
          <a:p>
            <a:pPr lvl="0" rtl="0">
              <a:lnSpc>
                <a:spcPct val="115000"/>
              </a:lnSpc>
              <a:spcBef>
                <a:spcPts val="0"/>
              </a:spcBef>
              <a:spcAft>
                <a:spcPts val="600"/>
              </a:spcAft>
              <a:buNone/>
            </a:pPr>
            <a:r>
              <a:rPr lang="en" sz="1200">
                <a:solidFill>
                  <a:srgbClr val="1C3AA9"/>
                </a:solidFill>
                <a:latin typeface="Roboto Light"/>
                <a:ea typeface="Roboto Light"/>
                <a:cs typeface="Roboto Light"/>
                <a:sym typeface="Roboto Light"/>
              </a:rPr>
              <a:t>17</a:t>
            </a:r>
            <a:r>
              <a:rPr lang="en" sz="1200">
                <a:solidFill>
                  <a:srgbClr val="808080"/>
                </a:solidFill>
                <a:latin typeface="Roboto Light"/>
                <a:ea typeface="Roboto Light"/>
                <a:cs typeface="Roboto Light"/>
                <a:sym typeface="Roboto Light"/>
              </a:rPr>
              <a:t> global operators</a:t>
            </a:r>
          </a:p>
        </p:txBody>
      </p:sp>
      <p:sp>
        <p:nvSpPr>
          <p:cNvPr id="718" name="Shape 718"/>
          <p:cNvSpPr txBox="1"/>
          <p:nvPr/>
        </p:nvSpPr>
        <p:spPr>
          <a:xfrm>
            <a:off x="5286144" y="3410150"/>
            <a:ext cx="1694100" cy="397200"/>
          </a:xfrm>
          <a:prstGeom prst="rect">
            <a:avLst/>
          </a:prstGeom>
          <a:noFill/>
          <a:ln>
            <a:noFill/>
          </a:ln>
        </p:spPr>
        <p:txBody>
          <a:bodyPr wrap="square" lIns="91425" tIns="91425" rIns="91425" bIns="91425" anchor="t" anchorCtr="0">
            <a:noAutofit/>
          </a:bodyPr>
          <a:lstStyle/>
          <a:p>
            <a:pPr lvl="0" algn="r" rtl="0">
              <a:lnSpc>
                <a:spcPct val="115000"/>
              </a:lnSpc>
              <a:spcBef>
                <a:spcPts val="0"/>
              </a:spcBef>
              <a:spcAft>
                <a:spcPts val="600"/>
              </a:spcAft>
              <a:buNone/>
            </a:pPr>
            <a:r>
              <a:rPr lang="en" sz="1200" b="1">
                <a:solidFill>
                  <a:srgbClr val="808080"/>
                </a:solidFill>
                <a:latin typeface="Roboto"/>
                <a:ea typeface="Roboto"/>
                <a:cs typeface="Roboto"/>
                <a:sym typeface="Roboto"/>
              </a:rPr>
              <a:t>MWC Americas</a:t>
            </a:r>
          </a:p>
          <a:p>
            <a:pPr lvl="0" algn="r" rtl="0">
              <a:lnSpc>
                <a:spcPct val="115000"/>
              </a:lnSpc>
              <a:spcBef>
                <a:spcPts val="0"/>
              </a:spcBef>
              <a:spcAft>
                <a:spcPts val="300"/>
              </a:spcAft>
              <a:buNone/>
            </a:pPr>
            <a:r>
              <a:rPr lang="en" sz="1200">
                <a:solidFill>
                  <a:srgbClr val="1C3AA9"/>
                </a:solidFill>
                <a:latin typeface="Roboto Light"/>
                <a:ea typeface="Roboto Light"/>
                <a:cs typeface="Roboto Light"/>
                <a:sym typeface="Roboto Light"/>
              </a:rPr>
              <a:t>15</a:t>
            </a:r>
            <a:r>
              <a:rPr lang="en" sz="1200">
                <a:solidFill>
                  <a:srgbClr val="808080"/>
                </a:solidFill>
                <a:latin typeface="Roboto Light"/>
                <a:ea typeface="Roboto Light"/>
                <a:cs typeface="Roboto Light"/>
                <a:sym typeface="Roboto Light"/>
              </a:rPr>
              <a:t> brands</a:t>
            </a:r>
          </a:p>
          <a:p>
            <a:pPr lvl="0" algn="r" rtl="0">
              <a:lnSpc>
                <a:spcPct val="115000"/>
              </a:lnSpc>
              <a:spcBef>
                <a:spcPts val="0"/>
              </a:spcBef>
              <a:spcAft>
                <a:spcPts val="300"/>
              </a:spcAft>
              <a:buNone/>
            </a:pPr>
            <a:r>
              <a:rPr lang="en" sz="1200">
                <a:solidFill>
                  <a:srgbClr val="1C3AA9"/>
                </a:solidFill>
                <a:latin typeface="Roboto Light"/>
                <a:ea typeface="Roboto Light"/>
                <a:cs typeface="Roboto Light"/>
                <a:sym typeface="Roboto Light"/>
              </a:rPr>
              <a:t>10</a:t>
            </a:r>
            <a:r>
              <a:rPr lang="en" sz="1200">
                <a:solidFill>
                  <a:srgbClr val="808080"/>
                </a:solidFill>
                <a:latin typeface="Roboto Light"/>
                <a:ea typeface="Roboto Light"/>
                <a:cs typeface="Roboto Light"/>
                <a:sym typeface="Roboto Light"/>
              </a:rPr>
              <a:t> partners</a:t>
            </a:r>
          </a:p>
          <a:p>
            <a:pPr lvl="0" algn="r" rtl="0">
              <a:lnSpc>
                <a:spcPct val="115000"/>
              </a:lnSpc>
              <a:spcBef>
                <a:spcPts val="0"/>
              </a:spcBef>
              <a:spcAft>
                <a:spcPts val="300"/>
              </a:spcAft>
              <a:buNone/>
            </a:pPr>
            <a:r>
              <a:rPr lang="en" sz="1200">
                <a:solidFill>
                  <a:srgbClr val="808080"/>
                </a:solidFill>
                <a:latin typeface="Roboto Light"/>
                <a:ea typeface="Roboto Light"/>
                <a:cs typeface="Roboto Light"/>
                <a:sym typeface="Roboto Light"/>
              </a:rPr>
              <a:t>Part of GSMA Future Networks program</a:t>
            </a:r>
          </a:p>
        </p:txBody>
      </p:sp>
      <p:sp>
        <p:nvSpPr>
          <p:cNvPr id="719" name="Shape 719"/>
          <p:cNvSpPr txBox="1"/>
          <p:nvPr/>
        </p:nvSpPr>
        <p:spPr>
          <a:xfrm>
            <a:off x="7660325" y="3406850"/>
            <a:ext cx="1330800" cy="397200"/>
          </a:xfrm>
          <a:prstGeom prst="rect">
            <a:avLst/>
          </a:prstGeom>
          <a:noFill/>
          <a:ln>
            <a:noFill/>
          </a:ln>
        </p:spPr>
        <p:txBody>
          <a:bodyPr wrap="square" lIns="91425" tIns="91425" rIns="91425" bIns="91425" anchor="t" anchorCtr="0">
            <a:noAutofit/>
          </a:bodyPr>
          <a:lstStyle/>
          <a:p>
            <a:pPr lvl="0" rtl="0">
              <a:lnSpc>
                <a:spcPct val="115000"/>
              </a:lnSpc>
              <a:spcBef>
                <a:spcPts val="0"/>
              </a:spcBef>
              <a:spcAft>
                <a:spcPts val="600"/>
              </a:spcAft>
              <a:buNone/>
            </a:pPr>
            <a:r>
              <a:rPr lang="en" sz="1200" b="1">
                <a:solidFill>
                  <a:srgbClr val="808080"/>
                </a:solidFill>
                <a:latin typeface="Roboto"/>
                <a:ea typeface="Roboto"/>
                <a:cs typeface="Roboto"/>
                <a:sym typeface="Roboto"/>
              </a:rPr>
              <a:t>Launch</a:t>
            </a:r>
          </a:p>
          <a:p>
            <a:pPr lvl="0" rtl="0">
              <a:lnSpc>
                <a:spcPct val="115000"/>
              </a:lnSpc>
              <a:spcBef>
                <a:spcPts val="0"/>
              </a:spcBef>
              <a:spcAft>
                <a:spcPts val="600"/>
              </a:spcAft>
              <a:buNone/>
            </a:pPr>
            <a:r>
              <a:rPr lang="en" sz="1200">
                <a:solidFill>
                  <a:srgbClr val="808080"/>
                </a:solidFill>
                <a:latin typeface="Roboto Light"/>
                <a:ea typeface="Roboto Light"/>
                <a:cs typeface="Roboto Light"/>
                <a:sym typeface="Roboto Light"/>
              </a:rPr>
              <a:t>First campaigns to real users</a:t>
            </a:r>
          </a:p>
        </p:txBody>
      </p:sp>
      <p:cxnSp>
        <p:nvCxnSpPr>
          <p:cNvPr id="720" name="Shape 720"/>
          <p:cNvCxnSpPr/>
          <p:nvPr/>
        </p:nvCxnSpPr>
        <p:spPr>
          <a:xfrm>
            <a:off x="6878204" y="2918850"/>
            <a:ext cx="0" cy="452100"/>
          </a:xfrm>
          <a:prstGeom prst="straightConnector1">
            <a:avLst/>
          </a:prstGeom>
          <a:noFill/>
          <a:ln w="9525" cap="flat" cmpd="sng">
            <a:solidFill>
              <a:srgbClr val="B7B7B7"/>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Shape 725"/>
          <p:cNvSpPr/>
          <p:nvPr/>
        </p:nvSpPr>
        <p:spPr>
          <a:xfrm>
            <a:off x="6660850" y="2217100"/>
            <a:ext cx="1263900" cy="1263900"/>
          </a:xfrm>
          <a:prstGeom prst="ellipse">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726" name="Shape 726"/>
          <p:cNvSpPr/>
          <p:nvPr/>
        </p:nvSpPr>
        <p:spPr>
          <a:xfrm>
            <a:off x="4010512" y="2217100"/>
            <a:ext cx="1263900" cy="1263900"/>
          </a:xfrm>
          <a:prstGeom prst="ellipse">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727" name="Shape 727"/>
          <p:cNvSpPr/>
          <p:nvPr/>
        </p:nvSpPr>
        <p:spPr>
          <a:xfrm>
            <a:off x="1360175" y="2217100"/>
            <a:ext cx="1263900" cy="1263900"/>
          </a:xfrm>
          <a:prstGeom prst="ellipse">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pic>
        <p:nvPicPr>
          <p:cNvPr id="728" name="Shape 728"/>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729" name="Shape 729"/>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730" name="Shape 730"/>
          <p:cNvSpPr txBox="1"/>
          <p:nvPr/>
        </p:nvSpPr>
        <p:spPr>
          <a:xfrm>
            <a:off x="899225" y="3621625"/>
            <a:ext cx="2185800" cy="813000"/>
          </a:xfrm>
          <a:prstGeom prst="rect">
            <a:avLst/>
          </a:prstGeom>
          <a:noFill/>
          <a:ln>
            <a:noFill/>
          </a:ln>
        </p:spPr>
        <p:txBody>
          <a:bodyPr wrap="square" lIns="91425" tIns="91425" rIns="91425" bIns="91425" anchor="t" anchorCtr="0">
            <a:noAutofit/>
          </a:bodyPr>
          <a:lstStyle/>
          <a:p>
            <a:pPr lvl="0" algn="ctr" rtl="0">
              <a:spcBef>
                <a:spcPts val="0"/>
              </a:spcBef>
              <a:spcAft>
                <a:spcPts val="1600"/>
              </a:spcAft>
              <a:buClr>
                <a:schemeClr val="dk1"/>
              </a:buClr>
              <a:buSzPct val="73333"/>
              <a:buFont typeface="Arial"/>
              <a:buNone/>
            </a:pPr>
            <a:r>
              <a:rPr lang="en" sz="1500">
                <a:solidFill>
                  <a:srgbClr val="434343"/>
                </a:solidFill>
                <a:latin typeface="Roboto Light"/>
                <a:ea typeface="Roboto Light"/>
                <a:cs typeface="Roboto Light"/>
                <a:sym typeface="Roboto Light"/>
              </a:rPr>
              <a:t>Product Velocity</a:t>
            </a:r>
          </a:p>
        </p:txBody>
      </p:sp>
      <p:sp>
        <p:nvSpPr>
          <p:cNvPr id="731" name="Shape 731"/>
          <p:cNvSpPr txBox="1"/>
          <p:nvPr/>
        </p:nvSpPr>
        <p:spPr>
          <a:xfrm>
            <a:off x="3549562" y="3621625"/>
            <a:ext cx="2185800" cy="813000"/>
          </a:xfrm>
          <a:prstGeom prst="rect">
            <a:avLst/>
          </a:prstGeom>
          <a:noFill/>
          <a:ln>
            <a:noFill/>
          </a:ln>
        </p:spPr>
        <p:txBody>
          <a:bodyPr wrap="square" lIns="91425" tIns="91425" rIns="91425" bIns="91425" anchor="t" anchorCtr="0">
            <a:noAutofit/>
          </a:bodyPr>
          <a:lstStyle/>
          <a:p>
            <a:pPr lvl="0" algn="ctr" rtl="0">
              <a:spcBef>
                <a:spcPts val="0"/>
              </a:spcBef>
              <a:spcAft>
                <a:spcPts val="1600"/>
              </a:spcAft>
              <a:buNone/>
            </a:pPr>
            <a:r>
              <a:rPr lang="en" sz="1500">
                <a:solidFill>
                  <a:srgbClr val="434343"/>
                </a:solidFill>
                <a:latin typeface="Roboto Light"/>
                <a:ea typeface="Roboto Light"/>
                <a:cs typeface="Roboto Light"/>
                <a:sym typeface="Roboto Light"/>
              </a:rPr>
              <a:t>Spam and Security</a:t>
            </a:r>
          </a:p>
        </p:txBody>
      </p:sp>
      <p:sp>
        <p:nvSpPr>
          <p:cNvPr id="732" name="Shape 732"/>
          <p:cNvSpPr txBox="1"/>
          <p:nvPr/>
        </p:nvSpPr>
        <p:spPr>
          <a:xfrm>
            <a:off x="6199900" y="3621625"/>
            <a:ext cx="2185800" cy="813000"/>
          </a:xfrm>
          <a:prstGeom prst="rect">
            <a:avLst/>
          </a:prstGeom>
          <a:noFill/>
          <a:ln>
            <a:noFill/>
          </a:ln>
        </p:spPr>
        <p:txBody>
          <a:bodyPr wrap="square" lIns="91425" tIns="91425" rIns="91425" bIns="91425" anchor="t" anchorCtr="0">
            <a:noAutofit/>
          </a:bodyPr>
          <a:lstStyle/>
          <a:p>
            <a:pPr lvl="0" algn="ctr" rtl="0">
              <a:spcBef>
                <a:spcPts val="0"/>
              </a:spcBef>
              <a:spcAft>
                <a:spcPts val="1600"/>
              </a:spcAft>
              <a:buNone/>
            </a:pPr>
            <a:r>
              <a:rPr lang="en" sz="1500">
                <a:solidFill>
                  <a:srgbClr val="434343"/>
                </a:solidFill>
                <a:latin typeface="Roboto Light"/>
                <a:ea typeface="Roboto Light"/>
                <a:cs typeface="Roboto Light"/>
                <a:sym typeface="Roboto Light"/>
              </a:rPr>
              <a:t>Scalable Infrastructure</a:t>
            </a:r>
          </a:p>
        </p:txBody>
      </p:sp>
      <p:sp>
        <p:nvSpPr>
          <p:cNvPr id="733" name="Shape 733"/>
          <p:cNvSpPr txBox="1">
            <a:spLocks noGrp="1"/>
          </p:cNvSpPr>
          <p:nvPr>
            <p:ph type="title" idx="4294967295"/>
          </p:nvPr>
        </p:nvSpPr>
        <p:spPr>
          <a:xfrm>
            <a:off x="905600" y="863625"/>
            <a:ext cx="3732300" cy="960300"/>
          </a:xfrm>
          <a:prstGeom prst="rect">
            <a:avLst/>
          </a:prstGeom>
        </p:spPr>
        <p:txBody>
          <a:bodyPr wrap="square" lIns="91425" tIns="91425" rIns="91425" bIns="91425" anchor="ctr" anchorCtr="0">
            <a:noAutofit/>
          </a:bodyPr>
          <a:lstStyle/>
          <a:p>
            <a:pPr lvl="0" rtl="0">
              <a:spcBef>
                <a:spcPts val="0"/>
              </a:spcBef>
              <a:buNone/>
            </a:pPr>
            <a:r>
              <a:rPr lang="en" sz="2600" b="0">
                <a:solidFill>
                  <a:srgbClr val="1C3AA9"/>
                </a:solidFill>
                <a:latin typeface="Roboto Light"/>
                <a:ea typeface="Roboto Light"/>
                <a:cs typeface="Roboto Light"/>
                <a:sym typeface="Roboto Light"/>
              </a:rPr>
              <a:t>We’re investing to accelerate RCS A2P</a:t>
            </a:r>
          </a:p>
        </p:txBody>
      </p:sp>
      <p:pic>
        <p:nvPicPr>
          <p:cNvPr id="734" name="Shape 734" descr="ic_cloud_done_grey600_2x_web_48dp.png"/>
          <p:cNvPicPr preferRelativeResize="0"/>
          <p:nvPr/>
        </p:nvPicPr>
        <p:blipFill>
          <a:blip r:embed="rId4">
            <a:alphaModFix/>
          </a:blip>
          <a:stretch>
            <a:fillRect/>
          </a:stretch>
        </p:blipFill>
        <p:spPr>
          <a:xfrm>
            <a:off x="6977200" y="2533450"/>
            <a:ext cx="631200" cy="631200"/>
          </a:xfrm>
          <a:prstGeom prst="rect">
            <a:avLst/>
          </a:prstGeom>
          <a:noFill/>
          <a:ln>
            <a:noFill/>
          </a:ln>
        </p:spPr>
      </p:pic>
      <p:pic>
        <p:nvPicPr>
          <p:cNvPr id="735" name="Shape 735"/>
          <p:cNvPicPr preferRelativeResize="0"/>
          <p:nvPr/>
        </p:nvPicPr>
        <p:blipFill>
          <a:blip r:embed="rId5">
            <a:alphaModFix/>
          </a:blip>
          <a:stretch>
            <a:fillRect/>
          </a:stretch>
        </p:blipFill>
        <p:spPr>
          <a:xfrm>
            <a:off x="1744776" y="2597049"/>
            <a:ext cx="494696" cy="487799"/>
          </a:xfrm>
          <a:prstGeom prst="rect">
            <a:avLst/>
          </a:prstGeom>
          <a:noFill/>
          <a:ln>
            <a:noFill/>
          </a:ln>
        </p:spPr>
      </p:pic>
      <p:pic>
        <p:nvPicPr>
          <p:cNvPr id="736" name="Shape 736"/>
          <p:cNvPicPr preferRelativeResize="0"/>
          <p:nvPr/>
        </p:nvPicPr>
        <p:blipFill>
          <a:blip r:embed="rId6">
            <a:alphaModFix/>
          </a:blip>
          <a:stretch>
            <a:fillRect/>
          </a:stretch>
        </p:blipFill>
        <p:spPr>
          <a:xfrm>
            <a:off x="4450224" y="2614696"/>
            <a:ext cx="384475" cy="468706"/>
          </a:xfrm>
          <a:prstGeom prst="rect">
            <a:avLst/>
          </a:prstGeom>
          <a:noFill/>
          <a:ln>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grpSp>
        <p:nvGrpSpPr>
          <p:cNvPr id="741" name="Shape 741"/>
          <p:cNvGrpSpPr/>
          <p:nvPr/>
        </p:nvGrpSpPr>
        <p:grpSpPr>
          <a:xfrm>
            <a:off x="6272089" y="1669196"/>
            <a:ext cx="2677986" cy="4853436"/>
            <a:chOff x="4562847" y="722763"/>
            <a:chExt cx="2016555" cy="3654696"/>
          </a:xfrm>
        </p:grpSpPr>
        <p:pic>
          <p:nvPicPr>
            <p:cNvPr id="742" name="Shape 742" descr="nexus-5-portrait.png"/>
            <p:cNvPicPr preferRelativeResize="0"/>
            <p:nvPr/>
          </p:nvPicPr>
          <p:blipFill>
            <a:blip r:embed="rId3">
              <a:alphaModFix/>
            </a:blip>
            <a:stretch>
              <a:fillRect/>
            </a:stretch>
          </p:blipFill>
          <p:spPr>
            <a:xfrm>
              <a:off x="4562847" y="722763"/>
              <a:ext cx="2016555" cy="3654696"/>
            </a:xfrm>
            <a:prstGeom prst="rect">
              <a:avLst/>
            </a:prstGeom>
            <a:noFill/>
            <a:ln>
              <a:noFill/>
            </a:ln>
          </p:spPr>
        </p:pic>
        <p:sp>
          <p:nvSpPr>
            <p:cNvPr id="743" name="Shape 743"/>
            <p:cNvSpPr/>
            <p:nvPr/>
          </p:nvSpPr>
          <p:spPr>
            <a:xfrm>
              <a:off x="5248375" y="2861148"/>
              <a:ext cx="609600" cy="72300"/>
            </a:xfrm>
            <a:prstGeom prst="rect">
              <a:avLst/>
            </a:prstGeom>
            <a:solidFill>
              <a:srgbClr val="E62565"/>
            </a:solidFill>
            <a:ln>
              <a:noFill/>
            </a:ln>
          </p:spPr>
          <p:txBody>
            <a:bodyPr wrap="square" lIns="91425" tIns="91425" rIns="91425" bIns="91425" anchor="ctr" anchorCtr="0">
              <a:noAutofit/>
            </a:bodyPr>
            <a:lstStyle/>
            <a:p>
              <a:pPr lvl="0">
                <a:spcBef>
                  <a:spcPts val="0"/>
                </a:spcBef>
                <a:buNone/>
              </a:pPr>
              <a:endParaRPr/>
            </a:p>
          </p:txBody>
        </p:sp>
      </p:grpSp>
      <p:grpSp>
        <p:nvGrpSpPr>
          <p:cNvPr id="744" name="Shape 744"/>
          <p:cNvGrpSpPr/>
          <p:nvPr/>
        </p:nvGrpSpPr>
        <p:grpSpPr>
          <a:xfrm>
            <a:off x="3441439" y="1671896"/>
            <a:ext cx="2677986" cy="4853436"/>
            <a:chOff x="4562847" y="722763"/>
            <a:chExt cx="2016555" cy="3654696"/>
          </a:xfrm>
        </p:grpSpPr>
        <p:pic>
          <p:nvPicPr>
            <p:cNvPr id="745" name="Shape 745" descr="nexus-5-portrait.png"/>
            <p:cNvPicPr preferRelativeResize="0"/>
            <p:nvPr/>
          </p:nvPicPr>
          <p:blipFill>
            <a:blip r:embed="rId3">
              <a:alphaModFix/>
            </a:blip>
            <a:stretch>
              <a:fillRect/>
            </a:stretch>
          </p:blipFill>
          <p:spPr>
            <a:xfrm>
              <a:off x="4562847" y="722763"/>
              <a:ext cx="2016555" cy="3654696"/>
            </a:xfrm>
            <a:prstGeom prst="rect">
              <a:avLst/>
            </a:prstGeom>
            <a:noFill/>
            <a:ln>
              <a:noFill/>
            </a:ln>
          </p:spPr>
        </p:pic>
        <p:sp>
          <p:nvSpPr>
            <p:cNvPr id="746" name="Shape 746"/>
            <p:cNvSpPr/>
            <p:nvPr/>
          </p:nvSpPr>
          <p:spPr>
            <a:xfrm>
              <a:off x="5248375" y="2861148"/>
              <a:ext cx="609600" cy="72300"/>
            </a:xfrm>
            <a:prstGeom prst="rect">
              <a:avLst/>
            </a:prstGeom>
            <a:solidFill>
              <a:srgbClr val="E62565"/>
            </a:solidFill>
            <a:ln>
              <a:noFill/>
            </a:ln>
          </p:spPr>
          <p:txBody>
            <a:bodyPr wrap="square" lIns="91425" tIns="91425" rIns="91425" bIns="91425" anchor="ctr" anchorCtr="0">
              <a:noAutofit/>
            </a:bodyPr>
            <a:lstStyle/>
            <a:p>
              <a:pPr lvl="0">
                <a:spcBef>
                  <a:spcPts val="0"/>
                </a:spcBef>
                <a:buNone/>
              </a:pPr>
              <a:endParaRPr/>
            </a:p>
          </p:txBody>
        </p:sp>
      </p:grpSp>
      <p:sp>
        <p:nvSpPr>
          <p:cNvPr id="747" name="Shape 747"/>
          <p:cNvSpPr/>
          <p:nvPr/>
        </p:nvSpPr>
        <p:spPr>
          <a:xfrm>
            <a:off x="194400" y="4633200"/>
            <a:ext cx="2446200" cy="299700"/>
          </a:xfrm>
          <a:prstGeom prst="rect">
            <a:avLst/>
          </a:prstGeom>
          <a:solidFill>
            <a:schemeClr val="lt1"/>
          </a:solidFill>
          <a:ln>
            <a:noFill/>
          </a:ln>
        </p:spPr>
        <p:txBody>
          <a:bodyPr wrap="square" lIns="91425" tIns="91425" rIns="91425" bIns="91425" anchor="ctr" anchorCtr="0">
            <a:noAutofit/>
          </a:bodyPr>
          <a:lstStyle/>
          <a:p>
            <a:pPr lvl="0">
              <a:spcBef>
                <a:spcPts val="0"/>
              </a:spcBef>
              <a:buNone/>
            </a:pPr>
            <a:endParaRPr/>
          </a:p>
        </p:txBody>
      </p:sp>
      <p:grpSp>
        <p:nvGrpSpPr>
          <p:cNvPr id="748" name="Shape 748"/>
          <p:cNvGrpSpPr/>
          <p:nvPr/>
        </p:nvGrpSpPr>
        <p:grpSpPr>
          <a:xfrm>
            <a:off x="528027" y="1645171"/>
            <a:ext cx="2677986" cy="4853436"/>
            <a:chOff x="4562847" y="722763"/>
            <a:chExt cx="2016555" cy="3654696"/>
          </a:xfrm>
        </p:grpSpPr>
        <p:pic>
          <p:nvPicPr>
            <p:cNvPr id="749" name="Shape 749" descr="nexus-5-portrait.png"/>
            <p:cNvPicPr preferRelativeResize="0"/>
            <p:nvPr/>
          </p:nvPicPr>
          <p:blipFill>
            <a:blip r:embed="rId3">
              <a:alphaModFix/>
            </a:blip>
            <a:stretch>
              <a:fillRect/>
            </a:stretch>
          </p:blipFill>
          <p:spPr>
            <a:xfrm>
              <a:off x="4562847" y="722763"/>
              <a:ext cx="2016555" cy="3654696"/>
            </a:xfrm>
            <a:prstGeom prst="rect">
              <a:avLst/>
            </a:prstGeom>
            <a:noFill/>
            <a:ln>
              <a:noFill/>
            </a:ln>
          </p:spPr>
        </p:pic>
        <p:sp>
          <p:nvSpPr>
            <p:cNvPr id="750" name="Shape 750"/>
            <p:cNvSpPr/>
            <p:nvPr/>
          </p:nvSpPr>
          <p:spPr>
            <a:xfrm>
              <a:off x="5248375" y="2861148"/>
              <a:ext cx="609600" cy="72300"/>
            </a:xfrm>
            <a:prstGeom prst="rect">
              <a:avLst/>
            </a:prstGeom>
            <a:solidFill>
              <a:srgbClr val="E62565"/>
            </a:solidFill>
            <a:ln>
              <a:noFill/>
            </a:ln>
          </p:spPr>
          <p:txBody>
            <a:bodyPr wrap="square" lIns="91425" tIns="91425" rIns="91425" bIns="91425" anchor="ctr" anchorCtr="0">
              <a:noAutofit/>
            </a:bodyPr>
            <a:lstStyle/>
            <a:p>
              <a:pPr lvl="0">
                <a:spcBef>
                  <a:spcPts val="0"/>
                </a:spcBef>
                <a:buNone/>
              </a:pPr>
              <a:endParaRPr/>
            </a:p>
          </p:txBody>
        </p:sp>
      </p:grpSp>
      <p:sp>
        <p:nvSpPr>
          <p:cNvPr id="751" name="Shape 751"/>
          <p:cNvSpPr txBox="1">
            <a:spLocks noGrp="1"/>
          </p:cNvSpPr>
          <p:nvPr>
            <p:ph type="title"/>
          </p:nvPr>
        </p:nvSpPr>
        <p:spPr>
          <a:xfrm>
            <a:off x="1317550" y="293950"/>
            <a:ext cx="5277300" cy="572700"/>
          </a:xfrm>
          <a:prstGeom prst="rect">
            <a:avLst/>
          </a:prstGeom>
        </p:spPr>
        <p:txBody>
          <a:bodyPr wrap="square" lIns="91425" tIns="91425" rIns="91425" bIns="91425" anchor="t" anchorCtr="0">
            <a:noAutofit/>
          </a:bodyPr>
          <a:lstStyle/>
          <a:p>
            <a:pPr lvl="0">
              <a:spcBef>
                <a:spcPts val="0"/>
              </a:spcBef>
              <a:buNone/>
            </a:pPr>
            <a:r>
              <a:rPr lang="en" sz="2000" dirty="0"/>
              <a:t>Product velocity </a:t>
            </a:r>
          </a:p>
          <a:p>
            <a:pPr lvl="0" rtl="0">
              <a:spcBef>
                <a:spcPts val="0"/>
              </a:spcBef>
              <a:buNone/>
            </a:pPr>
            <a:r>
              <a:rPr lang="en-US" sz="1700" dirty="0" smtClean="0">
                <a:solidFill>
                  <a:srgbClr val="999999"/>
                </a:solidFill>
              </a:rPr>
              <a:t>Quick to launch </a:t>
            </a:r>
            <a:r>
              <a:rPr lang="en" sz="1700" dirty="0" smtClean="0">
                <a:solidFill>
                  <a:srgbClr val="999999"/>
                </a:solidFill>
              </a:rPr>
              <a:t>UP </a:t>
            </a:r>
            <a:r>
              <a:rPr lang="en" sz="1700" dirty="0">
                <a:solidFill>
                  <a:srgbClr val="999999"/>
                </a:solidFill>
              </a:rPr>
              <a:t>2.0 features</a:t>
            </a:r>
          </a:p>
        </p:txBody>
      </p:sp>
      <p:pic>
        <p:nvPicPr>
          <p:cNvPr id="752" name="Shape 752"/>
          <p:cNvPicPr preferRelativeResize="0"/>
          <p:nvPr/>
        </p:nvPicPr>
        <p:blipFill>
          <a:blip r:embed="rId4">
            <a:alphaModFix/>
          </a:blip>
          <a:stretch>
            <a:fillRect/>
          </a:stretch>
        </p:blipFill>
        <p:spPr>
          <a:xfrm>
            <a:off x="3537222" y="2065676"/>
            <a:ext cx="2133148" cy="3792268"/>
          </a:xfrm>
          <a:prstGeom prst="rect">
            <a:avLst/>
          </a:prstGeom>
          <a:noFill/>
          <a:ln>
            <a:noFill/>
          </a:ln>
        </p:spPr>
      </p:pic>
      <p:pic>
        <p:nvPicPr>
          <p:cNvPr id="753" name="Shape 753"/>
          <p:cNvPicPr preferRelativeResize="0"/>
          <p:nvPr/>
        </p:nvPicPr>
        <p:blipFill>
          <a:blip r:embed="rId5">
            <a:alphaModFix/>
          </a:blip>
          <a:stretch>
            <a:fillRect/>
          </a:stretch>
        </p:blipFill>
        <p:spPr>
          <a:xfrm>
            <a:off x="644387" y="2065615"/>
            <a:ext cx="2096274" cy="3726744"/>
          </a:xfrm>
          <a:prstGeom prst="rect">
            <a:avLst/>
          </a:prstGeom>
          <a:noFill/>
          <a:ln>
            <a:noFill/>
          </a:ln>
        </p:spPr>
      </p:pic>
      <p:sp>
        <p:nvSpPr>
          <p:cNvPr id="754" name="Shape 754"/>
          <p:cNvSpPr txBox="1"/>
          <p:nvPr/>
        </p:nvSpPr>
        <p:spPr>
          <a:xfrm>
            <a:off x="6521325" y="1336500"/>
            <a:ext cx="1753200" cy="428400"/>
          </a:xfrm>
          <a:prstGeom prst="rect">
            <a:avLst/>
          </a:prstGeom>
          <a:noFill/>
          <a:ln>
            <a:noFill/>
          </a:ln>
        </p:spPr>
        <p:txBody>
          <a:bodyPr wrap="square" lIns="68575" tIns="68575" rIns="68575" bIns="68575" anchor="t" anchorCtr="0">
            <a:noAutofit/>
          </a:bodyPr>
          <a:lstStyle/>
          <a:p>
            <a:pPr lvl="0" algn="ctr" rtl="0">
              <a:spcBef>
                <a:spcPts val="0"/>
              </a:spcBef>
              <a:buNone/>
            </a:pPr>
            <a:r>
              <a:rPr lang="en" sz="1100">
                <a:solidFill>
                  <a:srgbClr val="999999"/>
                </a:solidFill>
                <a:latin typeface="Roboto"/>
                <a:ea typeface="Roboto"/>
                <a:cs typeface="Roboto"/>
                <a:sym typeface="Roboto"/>
              </a:rPr>
              <a:t>Rich Cards</a:t>
            </a:r>
          </a:p>
          <a:p>
            <a:pPr lvl="0" algn="ctr" rtl="0">
              <a:spcBef>
                <a:spcPts val="0"/>
              </a:spcBef>
              <a:buNone/>
            </a:pPr>
            <a:endParaRPr sz="1100">
              <a:solidFill>
                <a:srgbClr val="999999"/>
              </a:solidFill>
              <a:latin typeface="Roboto"/>
              <a:ea typeface="Roboto"/>
              <a:cs typeface="Roboto"/>
              <a:sym typeface="Roboto"/>
            </a:endParaRPr>
          </a:p>
          <a:p>
            <a:pPr lvl="0" algn="ctr" rtl="0">
              <a:spcBef>
                <a:spcPts val="0"/>
              </a:spcBef>
              <a:buNone/>
            </a:pPr>
            <a:endParaRPr sz="1100">
              <a:solidFill>
                <a:srgbClr val="999999"/>
              </a:solidFill>
              <a:latin typeface="Roboto"/>
              <a:ea typeface="Roboto"/>
              <a:cs typeface="Roboto"/>
              <a:sym typeface="Roboto"/>
            </a:endParaRPr>
          </a:p>
        </p:txBody>
      </p:sp>
      <p:sp>
        <p:nvSpPr>
          <p:cNvPr id="755" name="Shape 755"/>
          <p:cNvSpPr txBox="1"/>
          <p:nvPr/>
        </p:nvSpPr>
        <p:spPr>
          <a:xfrm>
            <a:off x="3789875" y="1336500"/>
            <a:ext cx="1629600" cy="428400"/>
          </a:xfrm>
          <a:prstGeom prst="rect">
            <a:avLst/>
          </a:prstGeom>
          <a:noFill/>
          <a:ln>
            <a:noFill/>
          </a:ln>
        </p:spPr>
        <p:txBody>
          <a:bodyPr wrap="square" lIns="68575" tIns="68575" rIns="68575" bIns="68575" anchor="t" anchorCtr="0">
            <a:noAutofit/>
          </a:bodyPr>
          <a:lstStyle/>
          <a:p>
            <a:pPr lvl="0" algn="ctr" rtl="0">
              <a:spcBef>
                <a:spcPts val="0"/>
              </a:spcBef>
              <a:buNone/>
            </a:pPr>
            <a:r>
              <a:rPr lang="en" sz="1100">
                <a:solidFill>
                  <a:srgbClr val="999999"/>
                </a:solidFill>
                <a:latin typeface="Roboto"/>
                <a:ea typeface="Roboto"/>
                <a:cs typeface="Roboto"/>
                <a:sym typeface="Roboto"/>
              </a:rPr>
              <a:t>Rich Media</a:t>
            </a:r>
          </a:p>
          <a:p>
            <a:pPr lvl="0" algn="l" rtl="0">
              <a:spcBef>
                <a:spcPts val="0"/>
              </a:spcBef>
              <a:buNone/>
            </a:pPr>
            <a:endParaRPr sz="1100">
              <a:solidFill>
                <a:srgbClr val="999999"/>
              </a:solidFill>
              <a:latin typeface="Roboto"/>
              <a:ea typeface="Roboto"/>
              <a:cs typeface="Roboto"/>
              <a:sym typeface="Roboto"/>
            </a:endParaRPr>
          </a:p>
        </p:txBody>
      </p:sp>
      <p:sp>
        <p:nvSpPr>
          <p:cNvPr id="756" name="Shape 756"/>
          <p:cNvSpPr txBox="1"/>
          <p:nvPr/>
        </p:nvSpPr>
        <p:spPr>
          <a:xfrm>
            <a:off x="288212" y="1336500"/>
            <a:ext cx="2917800" cy="487800"/>
          </a:xfrm>
          <a:prstGeom prst="rect">
            <a:avLst/>
          </a:prstGeom>
          <a:noFill/>
          <a:ln>
            <a:noFill/>
          </a:ln>
        </p:spPr>
        <p:txBody>
          <a:bodyPr wrap="square" lIns="68575" tIns="68575" rIns="68575" bIns="68575" anchor="t" anchorCtr="0">
            <a:noAutofit/>
          </a:bodyPr>
          <a:lstStyle/>
          <a:p>
            <a:pPr lvl="0" algn="ctr" rtl="0">
              <a:spcBef>
                <a:spcPts val="0"/>
              </a:spcBef>
              <a:buClr>
                <a:schemeClr val="dk1"/>
              </a:buClr>
              <a:buSzPct val="100000"/>
              <a:buFont typeface="Arial"/>
              <a:buNone/>
            </a:pPr>
            <a:r>
              <a:rPr lang="en" sz="1100">
                <a:solidFill>
                  <a:srgbClr val="999999"/>
                </a:solidFill>
                <a:latin typeface="Roboto"/>
                <a:ea typeface="Roboto"/>
                <a:cs typeface="Roboto"/>
                <a:sym typeface="Roboto"/>
              </a:rPr>
              <a:t>Branding &amp; Suggestions</a:t>
            </a:r>
          </a:p>
          <a:p>
            <a:pPr lvl="0" algn="l" rtl="0">
              <a:spcBef>
                <a:spcPts val="0"/>
              </a:spcBef>
              <a:buNone/>
            </a:pPr>
            <a:endParaRPr sz="1100">
              <a:solidFill>
                <a:srgbClr val="999999"/>
              </a:solidFill>
              <a:latin typeface="Roboto"/>
              <a:ea typeface="Roboto"/>
              <a:cs typeface="Roboto"/>
              <a:sym typeface="Roboto"/>
            </a:endParaRPr>
          </a:p>
        </p:txBody>
      </p:sp>
      <p:grpSp>
        <p:nvGrpSpPr>
          <p:cNvPr id="757" name="Shape 757"/>
          <p:cNvGrpSpPr/>
          <p:nvPr/>
        </p:nvGrpSpPr>
        <p:grpSpPr>
          <a:xfrm>
            <a:off x="630011" y="364513"/>
            <a:ext cx="576233" cy="576233"/>
            <a:chOff x="3261300" y="575100"/>
            <a:chExt cx="848400" cy="848400"/>
          </a:xfrm>
        </p:grpSpPr>
        <p:sp>
          <p:nvSpPr>
            <p:cNvPr id="758" name="Shape 758"/>
            <p:cNvSpPr/>
            <p:nvPr/>
          </p:nvSpPr>
          <p:spPr>
            <a:xfrm>
              <a:off x="3261300" y="575100"/>
              <a:ext cx="848400" cy="848400"/>
            </a:xfrm>
            <a:prstGeom prst="ellipse">
              <a:avLst/>
            </a:prstGeom>
            <a:solidFill>
              <a:srgbClr val="D9D9D9"/>
            </a:solidFill>
            <a:ln>
              <a:noFill/>
            </a:ln>
          </p:spPr>
          <p:txBody>
            <a:bodyPr wrap="square" lIns="91425" tIns="91425" rIns="91425" bIns="91425" anchor="ctr" anchorCtr="0">
              <a:noAutofit/>
            </a:bodyPr>
            <a:lstStyle/>
            <a:p>
              <a:pPr lvl="0">
                <a:spcBef>
                  <a:spcPts val="0"/>
                </a:spcBef>
                <a:buNone/>
              </a:pPr>
              <a:endParaRPr/>
            </a:p>
          </p:txBody>
        </p:sp>
        <p:pic>
          <p:nvPicPr>
            <p:cNvPr id="759" name="Shape 759"/>
            <p:cNvPicPr preferRelativeResize="0"/>
            <p:nvPr/>
          </p:nvPicPr>
          <p:blipFill>
            <a:blip r:embed="rId6">
              <a:alphaModFix/>
            </a:blip>
            <a:stretch>
              <a:fillRect/>
            </a:stretch>
          </p:blipFill>
          <p:spPr>
            <a:xfrm>
              <a:off x="3519496" y="830172"/>
              <a:ext cx="332107" cy="327477"/>
            </a:xfrm>
            <a:prstGeom prst="rect">
              <a:avLst/>
            </a:prstGeom>
            <a:noFill/>
            <a:ln>
              <a:noFill/>
            </a:ln>
          </p:spPr>
        </p:pic>
      </p:grpSp>
      <p:pic>
        <p:nvPicPr>
          <p:cNvPr id="760" name="Shape 760" descr="generic_card_MaxHeight.png"/>
          <p:cNvPicPr preferRelativeResize="0"/>
          <p:nvPr/>
        </p:nvPicPr>
        <p:blipFill rotWithShape="1">
          <a:blip r:embed="rId7">
            <a:alphaModFix/>
          </a:blip>
          <a:srcRect l="209" r="219"/>
          <a:stretch/>
        </p:blipFill>
        <p:spPr>
          <a:xfrm>
            <a:off x="6382600" y="2099574"/>
            <a:ext cx="2133149" cy="3805474"/>
          </a:xfrm>
          <a:prstGeom prst="rect">
            <a:avLst/>
          </a:prstGeom>
          <a:noFill/>
          <a:ln>
            <a:noFill/>
          </a:ln>
        </p:spPr>
      </p:pic>
      <p:pic>
        <p:nvPicPr>
          <p:cNvPr id="761" name="Shape 761"/>
          <p:cNvPicPr preferRelativeResize="0"/>
          <p:nvPr/>
        </p:nvPicPr>
        <p:blipFill rotWithShape="1">
          <a:blip r:embed="rId5">
            <a:alphaModFix/>
          </a:blip>
          <a:srcRect l="19" t="43983" r="-9" b="31236"/>
          <a:stretch/>
        </p:blipFill>
        <p:spPr>
          <a:xfrm>
            <a:off x="644337" y="3947697"/>
            <a:ext cx="2096400" cy="923400"/>
          </a:xfrm>
          <a:prstGeom prst="rect">
            <a:avLst/>
          </a:prstGeom>
          <a:noFill/>
          <a:ln>
            <a:noFill/>
          </a:ln>
        </p:spPr>
      </p:pic>
      <p:pic>
        <p:nvPicPr>
          <p:cNvPr id="762" name="Shape 762"/>
          <p:cNvPicPr preferRelativeResize="0"/>
          <p:nvPr/>
        </p:nvPicPr>
        <p:blipFill>
          <a:blip r:embed="rId8">
            <a:alphaModFix/>
          </a:blip>
          <a:stretch>
            <a:fillRect/>
          </a:stretch>
        </p:blipFill>
        <p:spPr>
          <a:xfrm>
            <a:off x="701675" y="3651050"/>
            <a:ext cx="1943725" cy="372849"/>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Shape 767"/>
          <p:cNvSpPr txBox="1"/>
          <p:nvPr/>
        </p:nvSpPr>
        <p:spPr>
          <a:xfrm>
            <a:off x="573275" y="2013800"/>
            <a:ext cx="2531700" cy="1212600"/>
          </a:xfrm>
          <a:prstGeom prst="rect">
            <a:avLst/>
          </a:prstGeom>
          <a:noFill/>
          <a:ln>
            <a:noFill/>
          </a:ln>
        </p:spPr>
        <p:txBody>
          <a:bodyPr wrap="square" lIns="91425" tIns="91425" rIns="91425" bIns="91425" anchor="ctr" anchorCtr="0">
            <a:noAutofit/>
          </a:bodyPr>
          <a:lstStyle/>
          <a:p>
            <a:pPr lvl="0" rtl="0">
              <a:lnSpc>
                <a:spcPct val="115000"/>
              </a:lnSpc>
              <a:spcBef>
                <a:spcPts val="0"/>
              </a:spcBef>
              <a:spcAft>
                <a:spcPts val="1000"/>
              </a:spcAft>
              <a:buNone/>
            </a:pPr>
            <a:endParaRPr sz="1200">
              <a:solidFill>
                <a:schemeClr val="dk2"/>
              </a:solidFill>
              <a:latin typeface="Roboto"/>
              <a:ea typeface="Roboto"/>
              <a:cs typeface="Roboto"/>
              <a:sym typeface="Roboto"/>
            </a:endParaRPr>
          </a:p>
          <a:p>
            <a:pPr lvl="0" rtl="0">
              <a:spcBef>
                <a:spcPts val="0"/>
              </a:spcBef>
              <a:buClr>
                <a:schemeClr val="dk1"/>
              </a:buClr>
              <a:buFont typeface="Arial"/>
              <a:buNone/>
            </a:pPr>
            <a:endParaRPr b="1">
              <a:solidFill>
                <a:srgbClr val="6E6E6E"/>
              </a:solidFill>
              <a:latin typeface="Roboto"/>
              <a:ea typeface="Roboto"/>
              <a:cs typeface="Roboto"/>
              <a:sym typeface="Roboto"/>
            </a:endParaRPr>
          </a:p>
          <a:p>
            <a:pPr lvl="0" rtl="0">
              <a:lnSpc>
                <a:spcPct val="115000"/>
              </a:lnSpc>
              <a:spcBef>
                <a:spcPts val="0"/>
              </a:spcBef>
              <a:spcAft>
                <a:spcPts val="1000"/>
              </a:spcAft>
              <a:buNone/>
            </a:pPr>
            <a:r>
              <a:rPr lang="en" sz="1200">
                <a:solidFill>
                  <a:schemeClr val="dk2"/>
                </a:solidFill>
                <a:latin typeface="Roboto"/>
                <a:ea typeface="Roboto"/>
                <a:cs typeface="Roboto"/>
                <a:sym typeface="Roboto"/>
              </a:rPr>
              <a:t/>
            </a:r>
            <a:br>
              <a:rPr lang="en" sz="1200">
                <a:solidFill>
                  <a:schemeClr val="dk2"/>
                </a:solidFill>
                <a:latin typeface="Roboto"/>
                <a:ea typeface="Roboto"/>
                <a:cs typeface="Roboto"/>
                <a:sym typeface="Roboto"/>
              </a:rPr>
            </a:br>
            <a:r>
              <a:rPr lang="en" sz="1200">
                <a:solidFill>
                  <a:schemeClr val="dk2"/>
                </a:solidFill>
                <a:latin typeface="Roboto Light"/>
                <a:ea typeface="Roboto Light"/>
                <a:cs typeface="Roboto Light"/>
                <a:sym typeface="Roboto Light"/>
              </a:rPr>
              <a:t>Google’s business verification scales globally with our Knowledge Graph and advertiser relationships</a:t>
            </a:r>
          </a:p>
          <a:p>
            <a:pPr lvl="0" rtl="0">
              <a:lnSpc>
                <a:spcPct val="115000"/>
              </a:lnSpc>
              <a:spcBef>
                <a:spcPts val="0"/>
              </a:spcBef>
              <a:spcAft>
                <a:spcPts val="1000"/>
              </a:spcAft>
              <a:buNone/>
            </a:pPr>
            <a:endParaRPr sz="1200">
              <a:solidFill>
                <a:schemeClr val="dk2"/>
              </a:solidFill>
              <a:latin typeface="Roboto"/>
              <a:ea typeface="Roboto"/>
              <a:cs typeface="Roboto"/>
              <a:sym typeface="Roboto"/>
            </a:endParaRPr>
          </a:p>
        </p:txBody>
      </p:sp>
      <p:sp>
        <p:nvSpPr>
          <p:cNvPr id="768" name="Shape 768"/>
          <p:cNvSpPr txBox="1"/>
          <p:nvPr/>
        </p:nvSpPr>
        <p:spPr>
          <a:xfrm>
            <a:off x="3645500" y="2355800"/>
            <a:ext cx="2262300" cy="1102200"/>
          </a:xfrm>
          <a:prstGeom prst="rect">
            <a:avLst/>
          </a:prstGeom>
          <a:noFill/>
          <a:ln>
            <a:noFill/>
          </a:ln>
        </p:spPr>
        <p:txBody>
          <a:bodyPr wrap="square" lIns="91425" tIns="91425" rIns="91425" bIns="91425" anchor="t" anchorCtr="0">
            <a:noAutofit/>
          </a:bodyPr>
          <a:lstStyle/>
          <a:p>
            <a:pPr lvl="0" rtl="0">
              <a:lnSpc>
                <a:spcPct val="115000"/>
              </a:lnSpc>
              <a:spcBef>
                <a:spcPts val="0"/>
              </a:spcBef>
              <a:spcAft>
                <a:spcPts val="1000"/>
              </a:spcAft>
              <a:buNone/>
            </a:pPr>
            <a:r>
              <a:rPr lang="en" sz="1200">
                <a:solidFill>
                  <a:srgbClr val="595959"/>
                </a:solidFill>
                <a:latin typeface="Roboto Light"/>
                <a:ea typeface="Roboto Light"/>
                <a:cs typeface="Roboto Light"/>
                <a:sym typeface="Roboto Light"/>
              </a:rPr>
              <a:t>Proactive scanning of </a:t>
            </a:r>
            <a:br>
              <a:rPr lang="en" sz="1200">
                <a:solidFill>
                  <a:srgbClr val="595959"/>
                </a:solidFill>
                <a:latin typeface="Roboto Light"/>
                <a:ea typeface="Roboto Light"/>
                <a:cs typeface="Roboto Light"/>
                <a:sym typeface="Roboto Light"/>
              </a:rPr>
            </a:br>
            <a:r>
              <a:rPr lang="en" sz="1200">
                <a:solidFill>
                  <a:srgbClr val="595959"/>
                </a:solidFill>
                <a:latin typeface="Roboto Light"/>
                <a:ea typeface="Roboto Light"/>
                <a:cs typeface="Roboto Light"/>
                <a:sym typeface="Roboto Light"/>
              </a:rPr>
              <a:t>text, files, and links</a:t>
            </a:r>
          </a:p>
          <a:p>
            <a:pPr lvl="0" rtl="0">
              <a:lnSpc>
                <a:spcPct val="115000"/>
              </a:lnSpc>
              <a:spcBef>
                <a:spcPts val="0"/>
              </a:spcBef>
              <a:spcAft>
                <a:spcPts val="1000"/>
              </a:spcAft>
              <a:buNone/>
            </a:pPr>
            <a:r>
              <a:rPr lang="en" sz="1200">
                <a:solidFill>
                  <a:srgbClr val="595959"/>
                </a:solidFill>
                <a:latin typeface="Roboto Light"/>
                <a:ea typeface="Roboto Light"/>
                <a:cs typeface="Roboto Light"/>
                <a:sym typeface="Roboto Light"/>
              </a:rPr>
              <a:t>Traffic pattern analysis</a:t>
            </a:r>
          </a:p>
        </p:txBody>
      </p:sp>
      <p:sp>
        <p:nvSpPr>
          <p:cNvPr id="769" name="Shape 769"/>
          <p:cNvSpPr txBox="1"/>
          <p:nvPr/>
        </p:nvSpPr>
        <p:spPr>
          <a:xfrm>
            <a:off x="6139475" y="2355800"/>
            <a:ext cx="2405700" cy="720000"/>
          </a:xfrm>
          <a:prstGeom prst="rect">
            <a:avLst/>
          </a:prstGeom>
          <a:noFill/>
          <a:ln>
            <a:noFill/>
          </a:ln>
        </p:spPr>
        <p:txBody>
          <a:bodyPr wrap="square" lIns="91425" tIns="91425" rIns="91425" bIns="91425" anchor="t" anchorCtr="0">
            <a:noAutofit/>
          </a:bodyPr>
          <a:lstStyle/>
          <a:p>
            <a:pPr lvl="0" rtl="0">
              <a:lnSpc>
                <a:spcPct val="150000"/>
              </a:lnSpc>
              <a:spcBef>
                <a:spcPts val="0"/>
              </a:spcBef>
              <a:spcAft>
                <a:spcPts val="1000"/>
              </a:spcAft>
              <a:buNone/>
            </a:pPr>
            <a:r>
              <a:rPr lang="en" sz="1200">
                <a:solidFill>
                  <a:srgbClr val="595959"/>
                </a:solidFill>
                <a:latin typeface="Roboto Light"/>
                <a:ea typeface="Roboto Light"/>
                <a:cs typeface="Roboto Light"/>
                <a:sym typeface="Roboto Light"/>
              </a:rPr>
              <a:t>User and carrier-flagged spam</a:t>
            </a:r>
          </a:p>
        </p:txBody>
      </p:sp>
      <p:sp>
        <p:nvSpPr>
          <p:cNvPr id="770" name="Shape 770"/>
          <p:cNvSpPr txBox="1">
            <a:spLocks noGrp="1"/>
          </p:cNvSpPr>
          <p:nvPr>
            <p:ph type="title"/>
          </p:nvPr>
        </p:nvSpPr>
        <p:spPr>
          <a:xfrm>
            <a:off x="1317550" y="394450"/>
            <a:ext cx="5277300" cy="572700"/>
          </a:xfrm>
          <a:prstGeom prst="rect">
            <a:avLst/>
          </a:prstGeom>
        </p:spPr>
        <p:txBody>
          <a:bodyPr wrap="square" lIns="91425" tIns="91425" rIns="91425" bIns="91425" anchor="t" anchorCtr="0">
            <a:noAutofit/>
          </a:bodyPr>
          <a:lstStyle/>
          <a:p>
            <a:pPr lvl="0" rtl="0">
              <a:spcBef>
                <a:spcPts val="0"/>
              </a:spcBef>
              <a:buNone/>
            </a:pPr>
            <a:r>
              <a:rPr lang="en" sz="2000"/>
              <a:t>Spam and Security </a:t>
            </a:r>
          </a:p>
          <a:p>
            <a:pPr lvl="0" rtl="0">
              <a:spcBef>
                <a:spcPts val="0"/>
              </a:spcBef>
              <a:buNone/>
            </a:pPr>
            <a:endParaRPr sz="1700">
              <a:solidFill>
                <a:srgbClr val="999999"/>
              </a:solidFill>
            </a:endParaRPr>
          </a:p>
        </p:txBody>
      </p:sp>
      <p:sp>
        <p:nvSpPr>
          <p:cNvPr id="771" name="Shape 771"/>
          <p:cNvSpPr/>
          <p:nvPr/>
        </p:nvSpPr>
        <p:spPr>
          <a:xfrm>
            <a:off x="629975" y="364525"/>
            <a:ext cx="576300" cy="576300"/>
          </a:xfrm>
          <a:prstGeom prst="ellipse">
            <a:avLst/>
          </a:prstGeom>
          <a:solidFill>
            <a:srgbClr val="D9D9D9"/>
          </a:solidFill>
          <a:ln>
            <a:noFill/>
          </a:ln>
        </p:spPr>
        <p:txBody>
          <a:bodyPr wrap="square" lIns="91425" tIns="91425" rIns="91425" bIns="91425" anchor="ctr" anchorCtr="0">
            <a:noAutofit/>
          </a:bodyPr>
          <a:lstStyle/>
          <a:p>
            <a:pPr lvl="0">
              <a:spcBef>
                <a:spcPts val="0"/>
              </a:spcBef>
              <a:buNone/>
            </a:pPr>
            <a:endParaRPr/>
          </a:p>
        </p:txBody>
      </p:sp>
      <p:pic>
        <p:nvPicPr>
          <p:cNvPr id="772" name="Shape 772"/>
          <p:cNvPicPr preferRelativeResize="0"/>
          <p:nvPr/>
        </p:nvPicPr>
        <p:blipFill>
          <a:blip r:embed="rId3">
            <a:alphaModFix/>
          </a:blip>
          <a:stretch>
            <a:fillRect/>
          </a:stretch>
        </p:blipFill>
        <p:spPr>
          <a:xfrm>
            <a:off x="788975" y="495249"/>
            <a:ext cx="258199" cy="314750"/>
          </a:xfrm>
          <a:prstGeom prst="rect">
            <a:avLst/>
          </a:prstGeom>
          <a:noFill/>
          <a:ln>
            <a:noFill/>
          </a:ln>
        </p:spPr>
      </p:pic>
      <p:sp>
        <p:nvSpPr>
          <p:cNvPr id="773" name="Shape 773"/>
          <p:cNvSpPr txBox="1"/>
          <p:nvPr/>
        </p:nvSpPr>
        <p:spPr>
          <a:xfrm>
            <a:off x="573275" y="1842000"/>
            <a:ext cx="3000000" cy="617100"/>
          </a:xfrm>
          <a:prstGeom prst="rect">
            <a:avLst/>
          </a:prstGeom>
          <a:noFill/>
          <a:ln>
            <a:noFill/>
          </a:ln>
        </p:spPr>
        <p:txBody>
          <a:bodyPr wrap="square" lIns="91425" tIns="91425" rIns="91425" bIns="91425" anchor="ctr" anchorCtr="0">
            <a:noAutofit/>
          </a:bodyPr>
          <a:lstStyle/>
          <a:p>
            <a:pPr lvl="0" rtl="0">
              <a:spcBef>
                <a:spcPts val="0"/>
              </a:spcBef>
              <a:buNone/>
            </a:pPr>
            <a:r>
              <a:rPr lang="en" sz="1300">
                <a:solidFill>
                  <a:srgbClr val="6E6E6E"/>
                </a:solidFill>
                <a:latin typeface="Roboto Medium"/>
                <a:ea typeface="Roboto Medium"/>
                <a:cs typeface="Roboto Medium"/>
                <a:sym typeface="Roboto Medium"/>
              </a:rPr>
              <a:t>Business onboarding</a:t>
            </a:r>
          </a:p>
        </p:txBody>
      </p:sp>
      <p:sp>
        <p:nvSpPr>
          <p:cNvPr id="774" name="Shape 774"/>
          <p:cNvSpPr txBox="1"/>
          <p:nvPr/>
        </p:nvSpPr>
        <p:spPr>
          <a:xfrm>
            <a:off x="3635925" y="1842000"/>
            <a:ext cx="2625900" cy="6171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r>
              <a:rPr lang="en" sz="1300">
                <a:solidFill>
                  <a:srgbClr val="6E6E6E"/>
                </a:solidFill>
                <a:latin typeface="Roboto Medium"/>
                <a:ea typeface="Roboto Medium"/>
                <a:cs typeface="Roboto Medium"/>
                <a:sym typeface="Roboto Medium"/>
              </a:rPr>
              <a:t>Proactive monitoring</a:t>
            </a:r>
          </a:p>
        </p:txBody>
      </p:sp>
      <p:sp>
        <p:nvSpPr>
          <p:cNvPr id="775" name="Shape 775"/>
          <p:cNvSpPr txBox="1"/>
          <p:nvPr/>
        </p:nvSpPr>
        <p:spPr>
          <a:xfrm>
            <a:off x="6123475" y="1842000"/>
            <a:ext cx="2625900" cy="6171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r>
              <a:rPr lang="en" sz="1300">
                <a:solidFill>
                  <a:srgbClr val="6E6E6E"/>
                </a:solidFill>
                <a:latin typeface="Roboto Medium"/>
                <a:ea typeface="Roboto Medium"/>
                <a:cs typeface="Roboto Medium"/>
                <a:sym typeface="Roboto Medium"/>
              </a:rPr>
              <a:t>Reactive measures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6" name="Shape 786"/>
          <p:cNvSpPr txBox="1"/>
          <p:nvPr/>
        </p:nvSpPr>
        <p:spPr>
          <a:xfrm>
            <a:off x="775750" y="2164003"/>
            <a:ext cx="3630600" cy="1102364"/>
          </a:xfrm>
          <a:prstGeom prst="rect">
            <a:avLst/>
          </a:prstGeom>
          <a:noFill/>
          <a:ln>
            <a:noFill/>
          </a:ln>
        </p:spPr>
        <p:txBody>
          <a:bodyPr wrap="square" lIns="91425" tIns="91425" rIns="91425" bIns="91425" anchor="ctr" anchorCtr="0">
            <a:noAutofit/>
          </a:bodyPr>
          <a:lstStyle/>
          <a:p>
            <a:pPr lvl="0" rtl="0">
              <a:lnSpc>
                <a:spcPct val="115000"/>
              </a:lnSpc>
              <a:spcBef>
                <a:spcPts val="0"/>
              </a:spcBef>
              <a:spcAft>
                <a:spcPts val="1000"/>
              </a:spcAft>
              <a:buNone/>
            </a:pPr>
            <a:r>
              <a:rPr lang="en" sz="1200" dirty="0">
                <a:solidFill>
                  <a:schemeClr val="dk2"/>
                </a:solidFill>
                <a:latin typeface="Roboto Light"/>
                <a:ea typeface="Roboto Light"/>
                <a:cs typeface="Roboto Light"/>
                <a:sym typeface="Roboto Light"/>
              </a:rPr>
              <a:t>Built on the same infrastructure that powers Google</a:t>
            </a:r>
            <a:br>
              <a:rPr lang="en" sz="1200" dirty="0">
                <a:solidFill>
                  <a:schemeClr val="dk2"/>
                </a:solidFill>
                <a:latin typeface="Roboto Light"/>
                <a:ea typeface="Roboto Light"/>
                <a:cs typeface="Roboto Light"/>
                <a:sym typeface="Roboto Light"/>
              </a:rPr>
            </a:br>
            <a:r>
              <a:rPr lang="en" sz="1200" dirty="0">
                <a:solidFill>
                  <a:schemeClr val="dk2"/>
                </a:solidFill>
                <a:latin typeface="Roboto Light"/>
                <a:ea typeface="Roboto Light"/>
                <a:cs typeface="Roboto Light"/>
                <a:sym typeface="Roboto Light"/>
              </a:rPr>
              <a:t/>
            </a:r>
            <a:br>
              <a:rPr lang="en" sz="1200" dirty="0">
                <a:solidFill>
                  <a:schemeClr val="dk2"/>
                </a:solidFill>
                <a:latin typeface="Roboto Light"/>
                <a:ea typeface="Roboto Light"/>
                <a:cs typeface="Roboto Light"/>
                <a:sym typeface="Roboto Light"/>
              </a:rPr>
            </a:br>
            <a:r>
              <a:rPr lang="en" sz="1200" dirty="0">
                <a:solidFill>
                  <a:schemeClr val="dk2"/>
                </a:solidFill>
                <a:latin typeface="Roboto Light"/>
                <a:ea typeface="Roboto Light"/>
                <a:cs typeface="Roboto Light"/>
                <a:sym typeface="Roboto Light"/>
              </a:rPr>
              <a:t>Global network with more than 70 peering locations and edge locations in almost every country</a:t>
            </a:r>
            <a:br>
              <a:rPr lang="en" sz="1200" dirty="0">
                <a:solidFill>
                  <a:schemeClr val="dk2"/>
                </a:solidFill>
                <a:latin typeface="Roboto Light"/>
                <a:ea typeface="Roboto Light"/>
                <a:cs typeface="Roboto Light"/>
                <a:sym typeface="Roboto Light"/>
              </a:rPr>
            </a:br>
            <a:r>
              <a:rPr lang="en" sz="1200" dirty="0">
                <a:solidFill>
                  <a:schemeClr val="dk2"/>
                </a:solidFill>
                <a:latin typeface="Roboto Light"/>
                <a:ea typeface="Roboto Light"/>
                <a:cs typeface="Roboto Light"/>
                <a:sym typeface="Roboto Light"/>
              </a:rPr>
              <a:t/>
            </a:r>
            <a:br>
              <a:rPr lang="en" sz="1200" dirty="0">
                <a:solidFill>
                  <a:schemeClr val="dk2"/>
                </a:solidFill>
                <a:latin typeface="Roboto Light"/>
                <a:ea typeface="Roboto Light"/>
                <a:cs typeface="Roboto Light"/>
                <a:sym typeface="Roboto Light"/>
              </a:rPr>
            </a:br>
            <a:r>
              <a:rPr lang="en" sz="1200" dirty="0">
                <a:solidFill>
                  <a:schemeClr val="dk2"/>
                </a:solidFill>
                <a:latin typeface="Roboto Light"/>
                <a:ea typeface="Roboto Light"/>
                <a:cs typeface="Roboto Light"/>
                <a:sym typeface="Roboto Light"/>
              </a:rPr>
              <a:t>High bandwidth - Google’s custom datacenter switch fabric operates at 1 </a:t>
            </a:r>
            <a:r>
              <a:rPr lang="en-US" sz="1200" dirty="0" err="1">
                <a:solidFill>
                  <a:schemeClr val="dk2"/>
                </a:solidFill>
                <a:latin typeface="Roboto Light"/>
                <a:ea typeface="Roboto Light"/>
                <a:cs typeface="Roboto Light"/>
                <a:sym typeface="Roboto Light"/>
              </a:rPr>
              <a:t>P</a:t>
            </a:r>
            <a:r>
              <a:rPr lang="en" sz="1200" dirty="0" err="1" smtClean="0">
                <a:solidFill>
                  <a:schemeClr val="dk2"/>
                </a:solidFill>
                <a:latin typeface="Roboto Light"/>
                <a:ea typeface="Roboto Light"/>
                <a:cs typeface="Roboto Light"/>
                <a:sym typeface="Roboto Light"/>
              </a:rPr>
              <a:t>etabit</a:t>
            </a:r>
            <a:r>
              <a:rPr lang="en" sz="1200" dirty="0" smtClean="0">
                <a:solidFill>
                  <a:schemeClr val="dk2"/>
                </a:solidFill>
                <a:latin typeface="Roboto Light"/>
                <a:ea typeface="Roboto Light"/>
                <a:cs typeface="Roboto Light"/>
                <a:sym typeface="Roboto Light"/>
              </a:rPr>
              <a:t> </a:t>
            </a:r>
            <a:r>
              <a:rPr lang="en" sz="1200" dirty="0">
                <a:solidFill>
                  <a:schemeClr val="dk2"/>
                </a:solidFill>
                <a:latin typeface="Roboto Light"/>
                <a:ea typeface="Roboto Light"/>
                <a:cs typeface="Roboto Light"/>
                <a:sym typeface="Roboto Light"/>
              </a:rPr>
              <a:t>per second or twice as much bandwidth as the entire internet</a:t>
            </a:r>
          </a:p>
          <a:p>
            <a:pPr lvl="0" rtl="0">
              <a:lnSpc>
                <a:spcPct val="115000"/>
              </a:lnSpc>
              <a:spcBef>
                <a:spcPts val="0"/>
              </a:spcBef>
              <a:spcAft>
                <a:spcPts val="1000"/>
              </a:spcAft>
              <a:buNone/>
            </a:pPr>
            <a:endParaRPr sz="1200" b="1" dirty="0">
              <a:solidFill>
                <a:schemeClr val="dk2"/>
              </a:solidFill>
              <a:latin typeface="Roboto"/>
              <a:ea typeface="Roboto"/>
              <a:cs typeface="Roboto"/>
              <a:sym typeface="Roboto"/>
            </a:endParaRPr>
          </a:p>
          <a:p>
            <a:pPr lvl="0" rtl="0">
              <a:lnSpc>
                <a:spcPct val="115000"/>
              </a:lnSpc>
              <a:spcBef>
                <a:spcPts val="0"/>
              </a:spcBef>
              <a:spcAft>
                <a:spcPts val="1000"/>
              </a:spcAft>
              <a:buNone/>
            </a:pPr>
            <a:endParaRPr sz="1200" dirty="0">
              <a:solidFill>
                <a:schemeClr val="dk2"/>
              </a:solidFill>
              <a:latin typeface="Roboto"/>
              <a:ea typeface="Roboto"/>
              <a:cs typeface="Roboto"/>
              <a:sym typeface="Roboto"/>
            </a:endParaRPr>
          </a:p>
        </p:txBody>
      </p:sp>
      <p:sp>
        <p:nvSpPr>
          <p:cNvPr id="787" name="Shape 787"/>
          <p:cNvSpPr/>
          <p:nvPr/>
        </p:nvSpPr>
        <p:spPr>
          <a:xfrm>
            <a:off x="723900" y="1633238"/>
            <a:ext cx="47400" cy="43091"/>
          </a:xfrm>
          <a:prstGeom prst="rect">
            <a:avLst/>
          </a:prstGeom>
          <a:solidFill>
            <a:srgbClr val="CCCCCC"/>
          </a:solidFill>
          <a:ln>
            <a:noFill/>
          </a:ln>
        </p:spPr>
        <p:txBody>
          <a:bodyPr wrap="square" lIns="91425" tIns="91425" rIns="91425" bIns="91425" anchor="ctr" anchorCtr="0">
            <a:noAutofit/>
          </a:bodyPr>
          <a:lstStyle/>
          <a:p>
            <a:pPr lvl="0">
              <a:spcBef>
                <a:spcPts val="0"/>
              </a:spcBef>
              <a:buNone/>
            </a:pPr>
            <a:endParaRPr/>
          </a:p>
        </p:txBody>
      </p:sp>
      <p:sp>
        <p:nvSpPr>
          <p:cNvPr id="788" name="Shape 788"/>
          <p:cNvSpPr/>
          <p:nvPr/>
        </p:nvSpPr>
        <p:spPr>
          <a:xfrm>
            <a:off x="723900" y="2050678"/>
            <a:ext cx="47400" cy="43091"/>
          </a:xfrm>
          <a:prstGeom prst="rect">
            <a:avLst/>
          </a:prstGeom>
          <a:solidFill>
            <a:srgbClr val="CCCCCC"/>
          </a:solidFill>
          <a:ln>
            <a:noFill/>
          </a:ln>
        </p:spPr>
        <p:txBody>
          <a:bodyPr wrap="square" lIns="91425" tIns="91425" rIns="91425" bIns="91425" anchor="ctr" anchorCtr="0">
            <a:noAutofit/>
          </a:bodyPr>
          <a:lstStyle/>
          <a:p>
            <a:pPr lvl="0">
              <a:spcBef>
                <a:spcPts val="0"/>
              </a:spcBef>
              <a:buNone/>
            </a:pPr>
            <a:endParaRPr/>
          </a:p>
        </p:txBody>
      </p:sp>
      <p:sp>
        <p:nvSpPr>
          <p:cNvPr id="789" name="Shape 789"/>
          <p:cNvSpPr/>
          <p:nvPr/>
        </p:nvSpPr>
        <p:spPr>
          <a:xfrm>
            <a:off x="723900" y="2692548"/>
            <a:ext cx="47400" cy="52140"/>
          </a:xfrm>
          <a:prstGeom prst="rect">
            <a:avLst/>
          </a:prstGeom>
          <a:solidFill>
            <a:srgbClr val="CCCCCC"/>
          </a:solidFill>
          <a:ln>
            <a:noFill/>
          </a:ln>
        </p:spPr>
        <p:txBody>
          <a:bodyPr wrap="square" lIns="91425" tIns="91425" rIns="91425" bIns="91425" anchor="ctr" anchorCtr="0">
            <a:noAutofit/>
          </a:bodyPr>
          <a:lstStyle/>
          <a:p>
            <a:pPr lvl="0">
              <a:spcBef>
                <a:spcPts val="0"/>
              </a:spcBef>
              <a:buNone/>
            </a:pPr>
            <a:endParaRPr/>
          </a:p>
        </p:txBody>
      </p:sp>
      <p:pic>
        <p:nvPicPr>
          <p:cNvPr id="780" name="Shape 780" descr="google-datacenter-tech-13.jpg"/>
          <p:cNvPicPr preferRelativeResize="0"/>
          <p:nvPr/>
        </p:nvPicPr>
        <p:blipFill rotWithShape="1">
          <a:blip r:embed="rId3">
            <a:alphaModFix/>
          </a:blip>
          <a:srcRect l="20783" r="24493"/>
          <a:stretch/>
        </p:blipFill>
        <p:spPr>
          <a:xfrm>
            <a:off x="4921075" y="0"/>
            <a:ext cx="4222924" cy="5143500"/>
          </a:xfrm>
          <a:prstGeom prst="rect">
            <a:avLst/>
          </a:prstGeom>
          <a:noFill/>
          <a:ln>
            <a:noFill/>
          </a:ln>
        </p:spPr>
      </p:pic>
      <p:sp>
        <p:nvSpPr>
          <p:cNvPr id="781" name="Shape 781"/>
          <p:cNvSpPr txBox="1">
            <a:spLocks noGrp="1"/>
          </p:cNvSpPr>
          <p:nvPr>
            <p:ph type="title"/>
          </p:nvPr>
        </p:nvSpPr>
        <p:spPr>
          <a:xfrm>
            <a:off x="1317550" y="394450"/>
            <a:ext cx="5277300" cy="572700"/>
          </a:xfrm>
          <a:prstGeom prst="rect">
            <a:avLst/>
          </a:prstGeom>
        </p:spPr>
        <p:txBody>
          <a:bodyPr wrap="square" lIns="91425" tIns="91425" rIns="91425" bIns="91425" anchor="t" anchorCtr="0">
            <a:noAutofit/>
          </a:bodyPr>
          <a:lstStyle/>
          <a:p>
            <a:pPr lvl="0" rtl="0">
              <a:spcBef>
                <a:spcPts val="0"/>
              </a:spcBef>
              <a:buNone/>
            </a:pPr>
            <a:r>
              <a:rPr lang="en" sz="2000"/>
              <a:t>Cloud infrastructure</a:t>
            </a:r>
          </a:p>
        </p:txBody>
      </p:sp>
      <p:sp>
        <p:nvSpPr>
          <p:cNvPr id="782" name="Shape 782"/>
          <p:cNvSpPr/>
          <p:nvPr/>
        </p:nvSpPr>
        <p:spPr>
          <a:xfrm>
            <a:off x="629961" y="364500"/>
            <a:ext cx="576300" cy="576300"/>
          </a:xfrm>
          <a:prstGeom prst="ellipse">
            <a:avLst/>
          </a:prstGeom>
          <a:solidFill>
            <a:srgbClr val="D9D9D9"/>
          </a:solidFill>
          <a:ln>
            <a:noFill/>
          </a:ln>
        </p:spPr>
        <p:txBody>
          <a:bodyPr wrap="square" lIns="91425" tIns="91425" rIns="91425" bIns="91425" anchor="ctr" anchorCtr="0">
            <a:noAutofit/>
          </a:bodyPr>
          <a:lstStyle/>
          <a:p>
            <a:pPr lvl="0">
              <a:spcBef>
                <a:spcPts val="0"/>
              </a:spcBef>
              <a:buNone/>
            </a:pPr>
            <a:endParaRPr/>
          </a:p>
        </p:txBody>
      </p:sp>
      <p:pic>
        <p:nvPicPr>
          <p:cNvPr id="783" name="Shape 783" descr="ic_cloud_done_grey600_2x_web_48dp.png"/>
          <p:cNvPicPr preferRelativeResize="0"/>
          <p:nvPr/>
        </p:nvPicPr>
        <p:blipFill>
          <a:blip r:embed="rId4">
            <a:alphaModFix/>
          </a:blip>
          <a:stretch>
            <a:fillRect/>
          </a:stretch>
        </p:blipFill>
        <p:spPr>
          <a:xfrm>
            <a:off x="751450" y="469800"/>
            <a:ext cx="333250" cy="333250"/>
          </a:xfrm>
          <a:prstGeom prst="rect">
            <a:avLst/>
          </a:prstGeom>
          <a:noFill/>
          <a:ln>
            <a:noFill/>
          </a:ln>
        </p:spPr>
      </p:pic>
      <p:sp>
        <p:nvSpPr>
          <p:cNvPr id="784" name="Shape 784"/>
          <p:cNvSpPr txBox="1"/>
          <p:nvPr/>
        </p:nvSpPr>
        <p:spPr>
          <a:xfrm>
            <a:off x="723900" y="3272400"/>
            <a:ext cx="3496200" cy="1483800"/>
          </a:xfrm>
          <a:prstGeom prst="rect">
            <a:avLst/>
          </a:prstGeom>
          <a:noFill/>
          <a:ln>
            <a:noFill/>
          </a:ln>
        </p:spPr>
        <p:txBody>
          <a:bodyPr wrap="square" lIns="91425" tIns="91425" rIns="91425" bIns="91425" anchor="ctr" anchorCtr="0">
            <a:noAutofit/>
          </a:bodyPr>
          <a:lstStyle/>
          <a:p>
            <a:pPr lvl="0" rtl="0">
              <a:lnSpc>
                <a:spcPct val="115000"/>
              </a:lnSpc>
              <a:spcBef>
                <a:spcPts val="0"/>
              </a:spcBef>
              <a:spcAft>
                <a:spcPts val="1000"/>
              </a:spcAft>
              <a:buNone/>
            </a:pPr>
            <a:r>
              <a:rPr lang="en" sz="1200" dirty="0">
                <a:solidFill>
                  <a:schemeClr val="dk2"/>
                </a:solidFill>
                <a:latin typeface="Roboto Light"/>
                <a:ea typeface="Roboto Light"/>
                <a:cs typeface="Roboto Light"/>
                <a:sym typeface="Roboto Light"/>
              </a:rPr>
              <a:t>This translates into being able to reliably</a:t>
            </a:r>
            <a:r>
              <a:rPr lang="en" sz="1200" b="1" dirty="0">
                <a:solidFill>
                  <a:schemeClr val="dk2"/>
                </a:solidFill>
                <a:latin typeface="Roboto"/>
                <a:ea typeface="Roboto"/>
                <a:cs typeface="Roboto"/>
                <a:sym typeface="Roboto"/>
              </a:rPr>
              <a:t> </a:t>
            </a:r>
            <a:r>
              <a:rPr lang="en" sz="1200" dirty="0">
                <a:solidFill>
                  <a:schemeClr val="dk2"/>
                </a:solidFill>
                <a:latin typeface="Roboto Light"/>
                <a:ea typeface="Roboto Light"/>
                <a:cs typeface="Roboto Light"/>
                <a:sym typeface="Roboto Light"/>
              </a:rPr>
              <a:t>deliver</a:t>
            </a:r>
            <a:r>
              <a:rPr lang="en" sz="1200" b="1" dirty="0">
                <a:solidFill>
                  <a:schemeClr val="dk2"/>
                </a:solidFill>
                <a:latin typeface="Roboto"/>
                <a:ea typeface="Roboto"/>
                <a:cs typeface="Roboto"/>
                <a:sym typeface="Roboto"/>
              </a:rPr>
              <a:t> millions of messages per </a:t>
            </a:r>
            <a:r>
              <a:rPr lang="en" sz="1200" b="1" dirty="0" smtClean="0">
                <a:solidFill>
                  <a:schemeClr val="dk2"/>
                </a:solidFill>
                <a:latin typeface="Roboto"/>
                <a:ea typeface="Roboto"/>
                <a:cs typeface="Roboto"/>
                <a:sym typeface="Roboto"/>
              </a:rPr>
              <a:t>second </a:t>
            </a:r>
            <a:r>
              <a:rPr lang="en" sz="1200" dirty="0" smtClean="0">
                <a:solidFill>
                  <a:schemeClr val="dk2"/>
                </a:solidFill>
                <a:latin typeface="Roboto Light"/>
                <a:ea typeface="Roboto Light"/>
                <a:cs typeface="Roboto Light"/>
                <a:sym typeface="Roboto Light"/>
              </a:rPr>
              <a:t>per RBM agent</a:t>
            </a:r>
            <a:endParaRPr lang="en" sz="1200" dirty="0">
              <a:solidFill>
                <a:schemeClr val="dk2"/>
              </a:solidFill>
              <a:latin typeface="Roboto Light"/>
              <a:ea typeface="Roboto Light"/>
              <a:cs typeface="Roboto Light"/>
              <a:sym typeface="Roboto Light"/>
            </a:endParaRPr>
          </a:p>
        </p:txBody>
      </p:sp>
      <p:cxnSp>
        <p:nvCxnSpPr>
          <p:cNvPr id="790" name="Shape 790"/>
          <p:cNvCxnSpPr/>
          <p:nvPr/>
        </p:nvCxnSpPr>
        <p:spPr>
          <a:xfrm>
            <a:off x="1911600" y="3462000"/>
            <a:ext cx="1134000" cy="0"/>
          </a:xfrm>
          <a:prstGeom prst="straightConnector1">
            <a:avLst/>
          </a:prstGeom>
          <a:noFill/>
          <a:ln w="9525" cap="flat" cmpd="sng">
            <a:solidFill>
              <a:srgbClr val="CCCCCC"/>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sp>
        <p:nvSpPr>
          <p:cNvPr id="795" name="Shape 795"/>
          <p:cNvSpPr/>
          <p:nvPr/>
        </p:nvSpPr>
        <p:spPr>
          <a:xfrm>
            <a:off x="1647525" y="4032025"/>
            <a:ext cx="6124200" cy="358200"/>
          </a:xfrm>
          <a:prstGeom prst="roundRect">
            <a:avLst>
              <a:gd name="adj" fmla="val 16667"/>
            </a:avLst>
          </a:prstGeom>
          <a:solidFill>
            <a:srgbClr val="EFEFEF"/>
          </a:solidFill>
          <a:ln>
            <a:noFill/>
          </a:ln>
        </p:spPr>
        <p:txBody>
          <a:bodyPr wrap="square" lIns="91425" tIns="91425" rIns="91425" bIns="91425" anchor="ctr" anchorCtr="0">
            <a:noAutofit/>
          </a:bodyPr>
          <a:lstStyle/>
          <a:p>
            <a:pPr lvl="0">
              <a:spcBef>
                <a:spcPts val="0"/>
              </a:spcBef>
              <a:buNone/>
            </a:pPr>
            <a:endParaRPr/>
          </a:p>
        </p:txBody>
      </p:sp>
      <p:pic>
        <p:nvPicPr>
          <p:cNvPr id="796" name="Shape 796"/>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797" name="Shape 797"/>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798" name="Shape 798"/>
          <p:cNvSpPr txBox="1">
            <a:spLocks noGrp="1"/>
          </p:cNvSpPr>
          <p:nvPr>
            <p:ph type="ctrTitle"/>
          </p:nvPr>
        </p:nvSpPr>
        <p:spPr>
          <a:xfrm>
            <a:off x="0" y="316900"/>
            <a:ext cx="9144000" cy="916800"/>
          </a:xfrm>
          <a:prstGeom prst="rect">
            <a:avLst/>
          </a:prstGeom>
        </p:spPr>
        <p:txBody>
          <a:bodyPr wrap="square" lIns="91425" tIns="91425" rIns="91425" bIns="91425" anchor="b" anchorCtr="0">
            <a:noAutofit/>
          </a:bodyPr>
          <a:lstStyle/>
          <a:p>
            <a:pPr marL="0" marR="0" lvl="0" indent="0" rtl="0">
              <a:lnSpc>
                <a:spcPct val="100000"/>
              </a:lnSpc>
              <a:spcBef>
                <a:spcPts val="0"/>
              </a:spcBef>
              <a:spcAft>
                <a:spcPts val="0"/>
              </a:spcAft>
              <a:buNone/>
            </a:pPr>
            <a:r>
              <a:rPr lang="en" sz="2400" b="0">
                <a:solidFill>
                  <a:srgbClr val="1C3AA9"/>
                </a:solidFill>
                <a:latin typeface="Roboto Light"/>
                <a:ea typeface="Roboto Light"/>
                <a:cs typeface="Roboto Light"/>
                <a:sym typeface="Roboto Light"/>
              </a:rPr>
              <a:t>Let’s see it in action!</a:t>
            </a:r>
          </a:p>
        </p:txBody>
      </p:sp>
      <p:sp>
        <p:nvSpPr>
          <p:cNvPr id="799" name="Shape 799"/>
          <p:cNvSpPr txBox="1"/>
          <p:nvPr/>
        </p:nvSpPr>
        <p:spPr>
          <a:xfrm>
            <a:off x="1854600" y="3950805"/>
            <a:ext cx="5434800" cy="499500"/>
          </a:xfrm>
          <a:prstGeom prst="rect">
            <a:avLst/>
          </a:prstGeom>
          <a:noFill/>
          <a:ln>
            <a:noFill/>
          </a:ln>
        </p:spPr>
        <p:txBody>
          <a:bodyPr wrap="square" lIns="91425" tIns="91425" rIns="91425" bIns="91425" anchor="ctr" anchorCtr="0">
            <a:noAutofit/>
          </a:bodyPr>
          <a:lstStyle/>
          <a:p>
            <a:pPr lvl="0" algn="ctr" rtl="0">
              <a:spcBef>
                <a:spcPts val="0"/>
              </a:spcBef>
              <a:buNone/>
            </a:pPr>
            <a:r>
              <a:rPr lang="en">
                <a:latin typeface="Roboto Light"/>
                <a:ea typeface="Roboto Light"/>
                <a:cs typeface="Roboto Light"/>
                <a:sym typeface="Roboto Light"/>
              </a:rPr>
              <a:t>Come see us in the GSMA Innovation City</a:t>
            </a:r>
          </a:p>
        </p:txBody>
      </p:sp>
      <p:pic>
        <p:nvPicPr>
          <p:cNvPr id="800" name="Shape 800"/>
          <p:cNvPicPr preferRelativeResize="0"/>
          <p:nvPr/>
        </p:nvPicPr>
        <p:blipFill>
          <a:blip r:embed="rId4">
            <a:alphaModFix/>
          </a:blip>
          <a:stretch>
            <a:fillRect/>
          </a:stretch>
        </p:blipFill>
        <p:spPr>
          <a:xfrm>
            <a:off x="7279851" y="1692385"/>
            <a:ext cx="1289405" cy="535143"/>
          </a:xfrm>
          <a:prstGeom prst="rect">
            <a:avLst/>
          </a:prstGeom>
          <a:noFill/>
          <a:ln>
            <a:noFill/>
          </a:ln>
        </p:spPr>
      </p:pic>
      <p:pic>
        <p:nvPicPr>
          <p:cNvPr id="801" name="Shape 801"/>
          <p:cNvPicPr preferRelativeResize="0"/>
          <p:nvPr/>
        </p:nvPicPr>
        <p:blipFill>
          <a:blip r:embed="rId5">
            <a:alphaModFix/>
          </a:blip>
          <a:stretch>
            <a:fillRect/>
          </a:stretch>
        </p:blipFill>
        <p:spPr>
          <a:xfrm>
            <a:off x="3116732" y="2943299"/>
            <a:ext cx="535150" cy="535150"/>
          </a:xfrm>
          <a:prstGeom prst="rect">
            <a:avLst/>
          </a:prstGeom>
          <a:noFill/>
          <a:ln>
            <a:noFill/>
          </a:ln>
        </p:spPr>
      </p:pic>
      <p:pic>
        <p:nvPicPr>
          <p:cNvPr id="802" name="Shape 802"/>
          <p:cNvPicPr preferRelativeResize="0"/>
          <p:nvPr/>
        </p:nvPicPr>
        <p:blipFill>
          <a:blip r:embed="rId6">
            <a:alphaModFix/>
          </a:blip>
          <a:stretch>
            <a:fillRect/>
          </a:stretch>
        </p:blipFill>
        <p:spPr>
          <a:xfrm>
            <a:off x="2494469" y="1811894"/>
            <a:ext cx="1779677" cy="296099"/>
          </a:xfrm>
          <a:prstGeom prst="rect">
            <a:avLst/>
          </a:prstGeom>
          <a:noFill/>
          <a:ln>
            <a:noFill/>
          </a:ln>
        </p:spPr>
      </p:pic>
      <p:pic>
        <p:nvPicPr>
          <p:cNvPr id="803" name="Shape 803"/>
          <p:cNvPicPr preferRelativeResize="0"/>
          <p:nvPr/>
        </p:nvPicPr>
        <p:blipFill>
          <a:blip r:embed="rId7">
            <a:alphaModFix/>
          </a:blip>
          <a:stretch>
            <a:fillRect/>
          </a:stretch>
        </p:blipFill>
        <p:spPr>
          <a:xfrm>
            <a:off x="630325" y="2872000"/>
            <a:ext cx="1275075" cy="765899"/>
          </a:xfrm>
          <a:prstGeom prst="rect">
            <a:avLst/>
          </a:prstGeom>
          <a:noFill/>
          <a:ln>
            <a:noFill/>
          </a:ln>
        </p:spPr>
      </p:pic>
      <p:pic>
        <p:nvPicPr>
          <p:cNvPr id="804" name="Shape 804"/>
          <p:cNvPicPr preferRelativeResize="0"/>
          <p:nvPr/>
        </p:nvPicPr>
        <p:blipFill>
          <a:blip r:embed="rId8">
            <a:alphaModFix/>
          </a:blip>
          <a:stretch>
            <a:fillRect/>
          </a:stretch>
        </p:blipFill>
        <p:spPr>
          <a:xfrm>
            <a:off x="790616" y="1632844"/>
            <a:ext cx="954491" cy="654200"/>
          </a:xfrm>
          <a:prstGeom prst="rect">
            <a:avLst/>
          </a:prstGeom>
          <a:noFill/>
          <a:ln>
            <a:noFill/>
          </a:ln>
        </p:spPr>
      </p:pic>
      <p:pic>
        <p:nvPicPr>
          <p:cNvPr id="805" name="Shape 805"/>
          <p:cNvPicPr preferRelativeResize="0"/>
          <p:nvPr/>
        </p:nvPicPr>
        <p:blipFill>
          <a:blip r:embed="rId9">
            <a:alphaModFix/>
          </a:blip>
          <a:stretch>
            <a:fillRect/>
          </a:stretch>
        </p:blipFill>
        <p:spPr>
          <a:xfrm>
            <a:off x="4923810" y="1778969"/>
            <a:ext cx="1866900" cy="361950"/>
          </a:xfrm>
          <a:prstGeom prst="rect">
            <a:avLst/>
          </a:prstGeom>
          <a:noFill/>
          <a:ln>
            <a:noFill/>
          </a:ln>
        </p:spPr>
      </p:pic>
      <p:pic>
        <p:nvPicPr>
          <p:cNvPr id="806" name="Shape 806"/>
          <p:cNvPicPr preferRelativeResize="0"/>
          <p:nvPr/>
        </p:nvPicPr>
        <p:blipFill>
          <a:blip r:embed="rId10">
            <a:alphaModFix/>
          </a:blip>
          <a:stretch>
            <a:fillRect/>
          </a:stretch>
        </p:blipFill>
        <p:spPr>
          <a:xfrm>
            <a:off x="4834550" y="2826475"/>
            <a:ext cx="2056800" cy="783683"/>
          </a:xfrm>
          <a:prstGeom prst="rect">
            <a:avLst/>
          </a:prstGeom>
          <a:noFill/>
          <a:ln>
            <a:noFill/>
          </a:ln>
        </p:spPr>
      </p:pic>
      <p:cxnSp>
        <p:nvCxnSpPr>
          <p:cNvPr id="807" name="Shape 807"/>
          <p:cNvCxnSpPr/>
          <p:nvPr/>
        </p:nvCxnSpPr>
        <p:spPr>
          <a:xfrm>
            <a:off x="7082140" y="2204003"/>
            <a:ext cx="0" cy="765900"/>
          </a:xfrm>
          <a:prstGeom prst="straightConnector1">
            <a:avLst/>
          </a:prstGeom>
          <a:noFill/>
          <a:ln w="9525" cap="flat" cmpd="sng">
            <a:solidFill>
              <a:srgbClr val="EFEFEF"/>
            </a:solidFill>
            <a:prstDash val="solid"/>
            <a:round/>
            <a:headEnd type="none" w="lg" len="lg"/>
            <a:tailEnd type="none" w="lg" len="lg"/>
          </a:ln>
        </p:spPr>
      </p:cxnSp>
      <p:cxnSp>
        <p:nvCxnSpPr>
          <p:cNvPr id="808" name="Shape 808"/>
          <p:cNvCxnSpPr/>
          <p:nvPr/>
        </p:nvCxnSpPr>
        <p:spPr>
          <a:xfrm>
            <a:off x="4643740" y="2204003"/>
            <a:ext cx="0" cy="765900"/>
          </a:xfrm>
          <a:prstGeom prst="straightConnector1">
            <a:avLst/>
          </a:prstGeom>
          <a:noFill/>
          <a:ln w="9525" cap="flat" cmpd="sng">
            <a:solidFill>
              <a:srgbClr val="EFEFEF"/>
            </a:solidFill>
            <a:prstDash val="solid"/>
            <a:round/>
            <a:headEnd type="none" w="lg" len="lg"/>
            <a:tailEnd type="none" w="lg" len="lg"/>
          </a:ln>
        </p:spPr>
      </p:cxnSp>
      <p:cxnSp>
        <p:nvCxnSpPr>
          <p:cNvPr id="809" name="Shape 809"/>
          <p:cNvCxnSpPr/>
          <p:nvPr/>
        </p:nvCxnSpPr>
        <p:spPr>
          <a:xfrm>
            <a:off x="2222746" y="2204003"/>
            <a:ext cx="0" cy="765900"/>
          </a:xfrm>
          <a:prstGeom prst="straightConnector1">
            <a:avLst/>
          </a:prstGeom>
          <a:noFill/>
          <a:ln w="9525" cap="flat" cmpd="sng">
            <a:solidFill>
              <a:srgbClr val="EFEFEF"/>
            </a:solidFill>
            <a:prstDash val="solid"/>
            <a:round/>
            <a:headEnd type="none" w="lg" len="lg"/>
            <a:tailEnd type="none" w="lg" len="lg"/>
          </a:ln>
        </p:spPr>
      </p:cxnSp>
      <p:sp>
        <p:nvSpPr>
          <p:cNvPr id="810" name="Shape 810"/>
          <p:cNvSpPr/>
          <p:nvPr/>
        </p:nvSpPr>
        <p:spPr>
          <a:xfrm>
            <a:off x="941762" y="2259800"/>
            <a:ext cx="652200" cy="654300"/>
          </a:xfrm>
          <a:prstGeom prst="rect">
            <a:avLst/>
          </a:prstGeom>
          <a:noFill/>
          <a:ln>
            <a:noFill/>
          </a:ln>
        </p:spPr>
        <p:txBody>
          <a:bodyPr wrap="square" lIns="91400" tIns="91400" rIns="91400" bIns="91400" anchor="t" anchorCtr="0">
            <a:noAutofit/>
          </a:bodyPr>
          <a:lstStyle/>
          <a:p>
            <a:pPr marL="0" marR="0" lvl="0" indent="0" algn="ctr" rtl="0">
              <a:spcBef>
                <a:spcPts val="0"/>
              </a:spcBef>
              <a:buSzPct val="25000"/>
              <a:buNone/>
            </a:pPr>
            <a:r>
              <a:rPr lang="en" sz="3000">
                <a:solidFill>
                  <a:srgbClr val="1C3AA9"/>
                </a:solidFill>
                <a:latin typeface="Roboto Light"/>
                <a:ea typeface="Roboto Light"/>
                <a:cs typeface="Roboto Light"/>
                <a:sym typeface="Roboto Light"/>
              </a:rPr>
              <a:t>+</a:t>
            </a:r>
          </a:p>
        </p:txBody>
      </p:sp>
      <p:sp>
        <p:nvSpPr>
          <p:cNvPr id="811" name="Shape 811"/>
          <p:cNvSpPr/>
          <p:nvPr/>
        </p:nvSpPr>
        <p:spPr>
          <a:xfrm>
            <a:off x="3058208" y="2259800"/>
            <a:ext cx="652200" cy="654300"/>
          </a:xfrm>
          <a:prstGeom prst="rect">
            <a:avLst/>
          </a:prstGeom>
          <a:noFill/>
          <a:ln>
            <a:noFill/>
          </a:ln>
        </p:spPr>
        <p:txBody>
          <a:bodyPr wrap="square" lIns="91400" tIns="91400" rIns="91400" bIns="91400" anchor="t" anchorCtr="0">
            <a:noAutofit/>
          </a:bodyPr>
          <a:lstStyle/>
          <a:p>
            <a:pPr marL="0" marR="0" lvl="0" indent="0" algn="ctr" rtl="0">
              <a:spcBef>
                <a:spcPts val="0"/>
              </a:spcBef>
              <a:buSzPct val="25000"/>
              <a:buNone/>
            </a:pPr>
            <a:r>
              <a:rPr lang="en" sz="3000">
                <a:solidFill>
                  <a:srgbClr val="1C3AA9"/>
                </a:solidFill>
                <a:latin typeface="Roboto Light"/>
                <a:ea typeface="Roboto Light"/>
                <a:cs typeface="Roboto Light"/>
                <a:sym typeface="Roboto Light"/>
              </a:rPr>
              <a:t>+</a:t>
            </a:r>
          </a:p>
        </p:txBody>
      </p:sp>
      <p:sp>
        <p:nvSpPr>
          <p:cNvPr id="812" name="Shape 812"/>
          <p:cNvSpPr/>
          <p:nvPr/>
        </p:nvSpPr>
        <p:spPr>
          <a:xfrm>
            <a:off x="5536850" y="2259800"/>
            <a:ext cx="652200" cy="654300"/>
          </a:xfrm>
          <a:prstGeom prst="rect">
            <a:avLst/>
          </a:prstGeom>
          <a:noFill/>
          <a:ln>
            <a:noFill/>
          </a:ln>
        </p:spPr>
        <p:txBody>
          <a:bodyPr wrap="square" lIns="91400" tIns="91400" rIns="91400" bIns="91400" anchor="t" anchorCtr="0">
            <a:noAutofit/>
          </a:bodyPr>
          <a:lstStyle/>
          <a:p>
            <a:pPr marL="0" marR="0" lvl="0" indent="0" algn="ctr" rtl="0">
              <a:spcBef>
                <a:spcPts val="0"/>
              </a:spcBef>
              <a:buSzPct val="25000"/>
              <a:buNone/>
            </a:pPr>
            <a:r>
              <a:rPr lang="en" sz="3000">
                <a:solidFill>
                  <a:srgbClr val="1C3AA9"/>
                </a:solidFill>
                <a:latin typeface="Roboto Light"/>
                <a:ea typeface="Roboto Light"/>
                <a:cs typeface="Roboto Light"/>
                <a:sym typeface="Roboto Light"/>
              </a:rPr>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16"/>
        <p:cNvGrpSpPr/>
        <p:nvPr/>
      </p:nvGrpSpPr>
      <p:grpSpPr>
        <a:xfrm>
          <a:off x="0" y="0"/>
          <a:ext cx="0" cy="0"/>
          <a:chOff x="0" y="0"/>
          <a:chExt cx="0" cy="0"/>
        </a:xfrm>
      </p:grpSpPr>
      <p:pic>
        <p:nvPicPr>
          <p:cNvPr id="817" name="Shape 817"/>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818" name="Shape 818"/>
          <p:cNvSpPr txBox="1"/>
          <p:nvPr/>
        </p:nvSpPr>
        <p:spPr>
          <a:xfrm>
            <a:off x="978525" y="4672150"/>
            <a:ext cx="33972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pic>
        <p:nvPicPr>
          <p:cNvPr id="819" name="Shape 819"/>
          <p:cNvPicPr preferRelativeResize="0"/>
          <p:nvPr/>
        </p:nvPicPr>
        <p:blipFill>
          <a:blip r:embed="rId4">
            <a:alphaModFix/>
          </a:blip>
          <a:stretch>
            <a:fillRect/>
          </a:stretch>
        </p:blipFill>
        <p:spPr>
          <a:xfrm>
            <a:off x="4956435" y="728068"/>
            <a:ext cx="522250" cy="80050"/>
          </a:xfrm>
          <a:prstGeom prst="rect">
            <a:avLst/>
          </a:prstGeom>
          <a:noFill/>
          <a:ln>
            <a:noFill/>
          </a:ln>
        </p:spPr>
      </p:pic>
      <p:sp>
        <p:nvSpPr>
          <p:cNvPr id="820" name="Shape 820"/>
          <p:cNvSpPr txBox="1">
            <a:spLocks noGrp="1"/>
          </p:cNvSpPr>
          <p:nvPr>
            <p:ph type="ctrTitle" idx="4294967295"/>
          </p:nvPr>
        </p:nvSpPr>
        <p:spPr>
          <a:xfrm>
            <a:off x="546000" y="2046800"/>
            <a:ext cx="8052000" cy="916800"/>
          </a:xfrm>
          <a:prstGeom prst="rect">
            <a:avLst/>
          </a:prstGeom>
        </p:spPr>
        <p:txBody>
          <a:bodyPr wrap="square" lIns="91425" tIns="91425" rIns="91425" bIns="91425" anchor="t" anchorCtr="0">
            <a:noAutofit/>
          </a:bodyPr>
          <a:lstStyle/>
          <a:p>
            <a:pPr marL="0" marR="0" lvl="0" indent="0" algn="ctr" rtl="0">
              <a:lnSpc>
                <a:spcPct val="150000"/>
              </a:lnSpc>
              <a:spcBef>
                <a:spcPts val="0"/>
              </a:spcBef>
              <a:spcAft>
                <a:spcPts val="0"/>
              </a:spcAft>
              <a:buNone/>
            </a:pPr>
            <a:r>
              <a:rPr lang="en" sz="3000" b="0">
                <a:solidFill>
                  <a:srgbClr val="1C3AA9"/>
                </a:solidFill>
                <a:latin typeface="Roboto Medium"/>
                <a:ea typeface="Roboto Medium"/>
                <a:cs typeface="Roboto Medium"/>
                <a:sym typeface="Roboto Medium"/>
              </a:rPr>
              <a:t>Thanks!</a:t>
            </a:r>
            <a:br>
              <a:rPr lang="en" sz="3000" b="0">
                <a:solidFill>
                  <a:srgbClr val="1C3AA9"/>
                </a:solidFill>
                <a:latin typeface="Roboto Medium"/>
                <a:ea typeface="Roboto Medium"/>
                <a:cs typeface="Roboto Medium"/>
                <a:sym typeface="Roboto Medium"/>
              </a:rPr>
            </a:br>
            <a:r>
              <a:rPr lang="en" sz="2400" b="0">
                <a:solidFill>
                  <a:srgbClr val="E27B21"/>
                </a:solidFill>
                <a:latin typeface="Roboto Light"/>
                <a:ea typeface="Roboto Light"/>
                <a:cs typeface="Roboto Light"/>
                <a:sym typeface="Roboto Light"/>
              </a:rPr>
              <a:t>jibe</a:t>
            </a:r>
            <a:r>
              <a:rPr lang="en" sz="2400" b="0">
                <a:solidFill>
                  <a:srgbClr val="1C3AA9"/>
                </a:solidFill>
                <a:latin typeface="Roboto Light"/>
                <a:ea typeface="Roboto Light"/>
                <a:cs typeface="Roboto Light"/>
                <a:sym typeface="Roboto Light"/>
              </a:rPr>
              <a:t>.google.com</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pic>
        <p:nvPicPr>
          <p:cNvPr id="436" name="Shape 436"/>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437" name="Shape 437"/>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438" name="Shape 438"/>
          <p:cNvSpPr txBox="1"/>
          <p:nvPr/>
        </p:nvSpPr>
        <p:spPr>
          <a:xfrm>
            <a:off x="967325" y="2478625"/>
            <a:ext cx="2185800" cy="813000"/>
          </a:xfrm>
          <a:prstGeom prst="rect">
            <a:avLst/>
          </a:prstGeom>
          <a:noFill/>
          <a:ln>
            <a:noFill/>
          </a:ln>
        </p:spPr>
        <p:txBody>
          <a:bodyPr wrap="square" lIns="91425" tIns="91425" rIns="91425" bIns="91425" anchor="t" anchorCtr="0">
            <a:noAutofit/>
          </a:bodyPr>
          <a:lstStyle/>
          <a:p>
            <a:pPr lvl="0" rtl="0">
              <a:spcBef>
                <a:spcPts val="0"/>
              </a:spcBef>
              <a:spcAft>
                <a:spcPts val="1600"/>
              </a:spcAft>
              <a:buClr>
                <a:schemeClr val="dk1"/>
              </a:buClr>
              <a:buSzPct val="73333"/>
              <a:buFont typeface="Arial"/>
              <a:buNone/>
            </a:pPr>
            <a:r>
              <a:rPr lang="en" sz="1500">
                <a:solidFill>
                  <a:srgbClr val="434343"/>
                </a:solidFill>
                <a:latin typeface="Roboto Light"/>
                <a:ea typeface="Roboto Light"/>
                <a:cs typeface="Roboto Light"/>
                <a:sym typeface="Roboto Light"/>
              </a:rPr>
              <a:t>Important to our operator partners</a:t>
            </a:r>
          </a:p>
        </p:txBody>
      </p:sp>
      <p:sp>
        <p:nvSpPr>
          <p:cNvPr id="439" name="Shape 439"/>
          <p:cNvSpPr txBox="1"/>
          <p:nvPr/>
        </p:nvSpPr>
        <p:spPr>
          <a:xfrm>
            <a:off x="3381725" y="2478625"/>
            <a:ext cx="2319828" cy="813000"/>
          </a:xfrm>
          <a:prstGeom prst="rect">
            <a:avLst/>
          </a:prstGeom>
          <a:noFill/>
          <a:ln>
            <a:noFill/>
          </a:ln>
        </p:spPr>
        <p:txBody>
          <a:bodyPr wrap="square" lIns="91425" tIns="91425" rIns="91425" bIns="91425" anchor="t" anchorCtr="0">
            <a:noAutofit/>
          </a:bodyPr>
          <a:lstStyle/>
          <a:p>
            <a:pPr lvl="0" rtl="0">
              <a:spcBef>
                <a:spcPts val="0"/>
              </a:spcBef>
              <a:spcAft>
                <a:spcPts val="1600"/>
              </a:spcAft>
              <a:buNone/>
            </a:pPr>
            <a:r>
              <a:rPr lang="en" sz="1500">
                <a:solidFill>
                  <a:srgbClr val="434343"/>
                </a:solidFill>
                <a:latin typeface="Roboto Light"/>
                <a:ea typeface="Roboto Light"/>
                <a:cs typeface="Roboto Light"/>
                <a:sym typeface="Roboto Light"/>
              </a:rPr>
              <a:t>Core to improving Android user experience</a:t>
            </a:r>
          </a:p>
        </p:txBody>
      </p:sp>
      <p:sp>
        <p:nvSpPr>
          <p:cNvPr id="440" name="Shape 440"/>
          <p:cNvSpPr txBox="1"/>
          <p:nvPr/>
        </p:nvSpPr>
        <p:spPr>
          <a:xfrm>
            <a:off x="6268000" y="2478625"/>
            <a:ext cx="2185800" cy="813000"/>
          </a:xfrm>
          <a:prstGeom prst="rect">
            <a:avLst/>
          </a:prstGeom>
          <a:noFill/>
          <a:ln>
            <a:noFill/>
          </a:ln>
        </p:spPr>
        <p:txBody>
          <a:bodyPr wrap="square" lIns="91425" tIns="91425" rIns="91425" bIns="91425" anchor="t" anchorCtr="0">
            <a:noAutofit/>
          </a:bodyPr>
          <a:lstStyle/>
          <a:p>
            <a:pPr lvl="0" rtl="0">
              <a:spcBef>
                <a:spcPts val="0"/>
              </a:spcBef>
              <a:spcAft>
                <a:spcPts val="1600"/>
              </a:spcAft>
              <a:buNone/>
            </a:pPr>
            <a:r>
              <a:rPr lang="en" sz="1500">
                <a:solidFill>
                  <a:srgbClr val="434343"/>
                </a:solidFill>
                <a:latin typeface="Roboto Light"/>
                <a:ea typeface="Roboto Light"/>
                <a:cs typeface="Roboto Light"/>
                <a:sym typeface="Roboto Light"/>
              </a:rPr>
              <a:t>Platform to deliver new products and services</a:t>
            </a:r>
          </a:p>
        </p:txBody>
      </p:sp>
      <p:sp>
        <p:nvSpPr>
          <p:cNvPr id="441" name="Shape 441"/>
          <p:cNvSpPr txBox="1">
            <a:spLocks noGrp="1"/>
          </p:cNvSpPr>
          <p:nvPr>
            <p:ph type="title" idx="4294967295"/>
          </p:nvPr>
        </p:nvSpPr>
        <p:spPr>
          <a:xfrm>
            <a:off x="905600" y="1244625"/>
            <a:ext cx="3473700" cy="960300"/>
          </a:xfrm>
          <a:prstGeom prst="rect">
            <a:avLst/>
          </a:prstGeom>
        </p:spPr>
        <p:txBody>
          <a:bodyPr wrap="square" lIns="91425" tIns="91425" rIns="91425" bIns="91425" anchor="ctr" anchorCtr="0">
            <a:noAutofit/>
          </a:bodyPr>
          <a:lstStyle/>
          <a:p>
            <a:pPr lvl="0" rtl="0">
              <a:spcBef>
                <a:spcPts val="0"/>
              </a:spcBef>
              <a:buNone/>
            </a:pPr>
            <a:r>
              <a:rPr lang="en" sz="2600" b="0">
                <a:solidFill>
                  <a:srgbClr val="1C3AA9"/>
                </a:solidFill>
                <a:latin typeface="Roboto Light"/>
                <a:ea typeface="Roboto Light"/>
                <a:cs typeface="Roboto Light"/>
                <a:sym typeface="Roboto Light"/>
              </a:rPr>
              <a:t>Why RCS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Shape 446"/>
          <p:cNvSpPr/>
          <p:nvPr/>
        </p:nvSpPr>
        <p:spPr>
          <a:xfrm>
            <a:off x="1474200" y="4168800"/>
            <a:ext cx="6399000" cy="358200"/>
          </a:xfrm>
          <a:prstGeom prst="roundRect">
            <a:avLst>
              <a:gd name="adj" fmla="val 16667"/>
            </a:avLst>
          </a:prstGeom>
          <a:solidFill>
            <a:srgbClr val="EFEFEF"/>
          </a:solidFill>
          <a:ln>
            <a:noFill/>
          </a:ln>
        </p:spPr>
        <p:txBody>
          <a:bodyPr wrap="square" lIns="91425" tIns="91425" rIns="91425" bIns="91425" anchor="ctr" anchorCtr="0">
            <a:noAutofit/>
          </a:bodyPr>
          <a:lstStyle/>
          <a:p>
            <a:pPr lvl="0">
              <a:spcBef>
                <a:spcPts val="0"/>
              </a:spcBef>
              <a:buNone/>
            </a:pPr>
            <a:endParaRPr/>
          </a:p>
        </p:txBody>
      </p:sp>
      <p:sp>
        <p:nvSpPr>
          <p:cNvPr id="447" name="Shape 447"/>
          <p:cNvSpPr txBox="1">
            <a:spLocks noGrp="1"/>
          </p:cNvSpPr>
          <p:nvPr>
            <p:ph type="ctrTitle"/>
          </p:nvPr>
        </p:nvSpPr>
        <p:spPr>
          <a:xfrm>
            <a:off x="0" y="240700"/>
            <a:ext cx="9144000" cy="916800"/>
          </a:xfrm>
          <a:prstGeom prst="rect">
            <a:avLst/>
          </a:prstGeom>
        </p:spPr>
        <p:txBody>
          <a:bodyPr wrap="square" lIns="91425" tIns="91425" rIns="91425" bIns="91425" anchor="b" anchorCtr="0">
            <a:noAutofit/>
          </a:bodyPr>
          <a:lstStyle/>
          <a:p>
            <a:pPr marL="0" marR="0" lvl="0" indent="0" rtl="0">
              <a:lnSpc>
                <a:spcPct val="100000"/>
              </a:lnSpc>
              <a:spcBef>
                <a:spcPts val="0"/>
              </a:spcBef>
              <a:spcAft>
                <a:spcPts val="0"/>
              </a:spcAft>
              <a:buNone/>
            </a:pPr>
            <a:r>
              <a:rPr lang="en" sz="2100">
                <a:solidFill>
                  <a:srgbClr val="1C3AA9"/>
                </a:solidFill>
                <a:latin typeface="Roboto Light"/>
                <a:ea typeface="Roboto Light"/>
                <a:cs typeface="Roboto Light"/>
                <a:sym typeface="Roboto Light"/>
              </a:rPr>
              <a:t>We’re helping OEMs and operators launch RCS quickly</a:t>
            </a:r>
          </a:p>
        </p:txBody>
      </p:sp>
      <p:pic>
        <p:nvPicPr>
          <p:cNvPr id="448" name="Shape 448"/>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449" name="Shape 449"/>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450" name="Shape 450"/>
          <p:cNvSpPr/>
          <p:nvPr/>
        </p:nvSpPr>
        <p:spPr>
          <a:xfrm>
            <a:off x="747043" y="3519822"/>
            <a:ext cx="2331300" cy="317700"/>
          </a:xfrm>
          <a:prstGeom prst="rect">
            <a:avLst/>
          </a:prstGeom>
          <a:noFill/>
          <a:ln>
            <a:noFill/>
          </a:ln>
        </p:spPr>
        <p:txBody>
          <a:bodyPr wrap="square" lIns="91425" tIns="91425" rIns="91425" bIns="91425" anchor="t" anchorCtr="0">
            <a:noAutofit/>
          </a:bodyPr>
          <a:lstStyle/>
          <a:p>
            <a:pPr lvl="0" algn="ctr" rtl="0">
              <a:spcBef>
                <a:spcPts val="0"/>
              </a:spcBef>
              <a:buNone/>
            </a:pPr>
            <a:r>
              <a:rPr lang="en" sz="1200">
                <a:solidFill>
                  <a:srgbClr val="666666"/>
                </a:solidFill>
                <a:latin typeface="Roboto Light"/>
                <a:ea typeface="Roboto Light"/>
                <a:cs typeface="Roboto Light"/>
                <a:sym typeface="Roboto Light"/>
              </a:rPr>
              <a:t>Native RCS Client</a:t>
            </a:r>
          </a:p>
          <a:p>
            <a:pPr lvl="0" algn="ctr" rtl="0">
              <a:spcBef>
                <a:spcPts val="0"/>
              </a:spcBef>
              <a:buNone/>
            </a:pPr>
            <a:r>
              <a:rPr lang="en" sz="1200">
                <a:solidFill>
                  <a:srgbClr val="666666"/>
                </a:solidFill>
                <a:latin typeface="Roboto Light"/>
                <a:ea typeface="Roboto Light"/>
                <a:cs typeface="Roboto Light"/>
                <a:sym typeface="Roboto Light"/>
              </a:rPr>
              <a:t>(Android Messages)</a:t>
            </a:r>
          </a:p>
        </p:txBody>
      </p:sp>
      <p:sp>
        <p:nvSpPr>
          <p:cNvPr id="451" name="Shape 451"/>
          <p:cNvSpPr/>
          <p:nvPr/>
        </p:nvSpPr>
        <p:spPr>
          <a:xfrm>
            <a:off x="3475151" y="3519822"/>
            <a:ext cx="2392500" cy="317700"/>
          </a:xfrm>
          <a:prstGeom prst="rect">
            <a:avLst/>
          </a:prstGeom>
          <a:noFill/>
          <a:ln>
            <a:noFill/>
          </a:ln>
        </p:spPr>
        <p:txBody>
          <a:bodyPr wrap="square" lIns="91425" tIns="91425" rIns="91425" bIns="91425" anchor="t" anchorCtr="0">
            <a:noAutofit/>
          </a:bodyPr>
          <a:lstStyle/>
          <a:p>
            <a:pPr lvl="0" algn="ctr" rtl="0">
              <a:spcBef>
                <a:spcPts val="0"/>
              </a:spcBef>
              <a:buNone/>
            </a:pPr>
            <a:r>
              <a:rPr lang="en" sz="1200">
                <a:solidFill>
                  <a:srgbClr val="666666"/>
                </a:solidFill>
                <a:latin typeface="Roboto Light"/>
                <a:ea typeface="Roboto Light"/>
                <a:cs typeface="Roboto Light"/>
                <a:sym typeface="Roboto Light"/>
              </a:rPr>
              <a:t>Hosted RCS Platform</a:t>
            </a:r>
          </a:p>
        </p:txBody>
      </p:sp>
      <p:sp>
        <p:nvSpPr>
          <p:cNvPr id="452" name="Shape 452"/>
          <p:cNvSpPr/>
          <p:nvPr/>
        </p:nvSpPr>
        <p:spPr>
          <a:xfrm>
            <a:off x="5932766" y="3519822"/>
            <a:ext cx="2331300" cy="317700"/>
          </a:xfrm>
          <a:prstGeom prst="rect">
            <a:avLst/>
          </a:prstGeom>
          <a:noFill/>
          <a:ln>
            <a:noFill/>
          </a:ln>
        </p:spPr>
        <p:txBody>
          <a:bodyPr wrap="square" lIns="91425" tIns="91425" rIns="91425" bIns="91425" anchor="t" anchorCtr="0">
            <a:noAutofit/>
          </a:bodyPr>
          <a:lstStyle/>
          <a:p>
            <a:pPr lvl="0" algn="ctr" rtl="0">
              <a:spcBef>
                <a:spcPts val="0"/>
              </a:spcBef>
              <a:buNone/>
            </a:pPr>
            <a:r>
              <a:rPr lang="en" sz="1200">
                <a:solidFill>
                  <a:srgbClr val="666666"/>
                </a:solidFill>
                <a:latin typeface="Roboto Light"/>
                <a:ea typeface="Roboto Light"/>
                <a:cs typeface="Roboto Light"/>
                <a:sym typeface="Roboto Light"/>
              </a:rPr>
              <a:t>RCS Interconnect Hub</a:t>
            </a:r>
          </a:p>
        </p:txBody>
      </p:sp>
      <p:sp>
        <p:nvSpPr>
          <p:cNvPr id="453" name="Shape 453"/>
          <p:cNvSpPr/>
          <p:nvPr/>
        </p:nvSpPr>
        <p:spPr>
          <a:xfrm>
            <a:off x="2857214" y="2004334"/>
            <a:ext cx="290700" cy="290700"/>
          </a:xfrm>
          <a:prstGeom prst="ellipse">
            <a:avLst/>
          </a:prstGeom>
          <a:solidFill>
            <a:srgbClr val="CFE2F3"/>
          </a:solidFill>
          <a:ln w="19050" cap="flat" cmpd="sng">
            <a:solidFill>
              <a:srgbClr val="CFE2F3"/>
            </a:solidFill>
            <a:prstDash val="solid"/>
            <a:round/>
            <a:headEnd type="none" w="lg" len="lg"/>
            <a:tailEnd type="none" w="lg" len="lg"/>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cxnSp>
        <p:nvCxnSpPr>
          <p:cNvPr id="454" name="Shape 454"/>
          <p:cNvCxnSpPr>
            <a:endCxn id="453" idx="2"/>
          </p:cNvCxnSpPr>
          <p:nvPr/>
        </p:nvCxnSpPr>
        <p:spPr>
          <a:xfrm>
            <a:off x="1521314" y="2149684"/>
            <a:ext cx="1335900" cy="0"/>
          </a:xfrm>
          <a:prstGeom prst="straightConnector1">
            <a:avLst/>
          </a:prstGeom>
          <a:noFill/>
          <a:ln w="19050" cap="flat" cmpd="sng">
            <a:solidFill>
              <a:srgbClr val="CFE2F3"/>
            </a:solidFill>
            <a:prstDash val="solid"/>
            <a:round/>
            <a:headEnd type="none" w="lg" len="lg"/>
            <a:tailEnd type="none" w="lg" len="lg"/>
          </a:ln>
        </p:spPr>
      </p:cxnSp>
      <p:sp>
        <p:nvSpPr>
          <p:cNvPr id="455" name="Shape 455"/>
          <p:cNvSpPr/>
          <p:nvPr/>
        </p:nvSpPr>
        <p:spPr>
          <a:xfrm rot="10800000">
            <a:off x="3275672" y="2679415"/>
            <a:ext cx="290700" cy="290700"/>
          </a:xfrm>
          <a:prstGeom prst="ellipse">
            <a:avLst/>
          </a:prstGeom>
          <a:solidFill>
            <a:srgbClr val="CFE2F3"/>
          </a:solidFill>
          <a:ln w="19050" cap="flat" cmpd="sng">
            <a:solidFill>
              <a:srgbClr val="CFE2F3"/>
            </a:solidFill>
            <a:prstDash val="solid"/>
            <a:round/>
            <a:headEnd type="none" w="lg" len="lg"/>
            <a:tailEnd type="none" w="lg" len="lg"/>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sp>
        <p:nvSpPr>
          <p:cNvPr id="456" name="Shape 456"/>
          <p:cNvSpPr/>
          <p:nvPr/>
        </p:nvSpPr>
        <p:spPr>
          <a:xfrm>
            <a:off x="2928673" y="2076853"/>
            <a:ext cx="170400" cy="145200"/>
          </a:xfrm>
          <a:prstGeom prst="rightArrow">
            <a:avLst>
              <a:gd name="adj1" fmla="val 50000"/>
              <a:gd name="adj2" fmla="val 50000"/>
            </a:avLst>
          </a:prstGeom>
          <a:solidFill>
            <a:srgbClr val="FFFFFF"/>
          </a:solidFill>
          <a:ln>
            <a:noFill/>
          </a:ln>
        </p:spPr>
        <p:txBody>
          <a:bodyPr wrap="square" lIns="91425" tIns="91425" rIns="91425" bIns="91425" anchor="ctr" anchorCtr="0">
            <a:noAutofit/>
          </a:bodyPr>
          <a:lstStyle/>
          <a:p>
            <a:pPr lvl="0">
              <a:spcBef>
                <a:spcPts val="0"/>
              </a:spcBef>
              <a:buNone/>
            </a:pPr>
            <a:endParaRPr/>
          </a:p>
        </p:txBody>
      </p:sp>
      <p:sp>
        <p:nvSpPr>
          <p:cNvPr id="457" name="Shape 457"/>
          <p:cNvSpPr/>
          <p:nvPr/>
        </p:nvSpPr>
        <p:spPr>
          <a:xfrm rot="10800000">
            <a:off x="3330201" y="2752376"/>
            <a:ext cx="170400" cy="145200"/>
          </a:xfrm>
          <a:prstGeom prst="rightArrow">
            <a:avLst>
              <a:gd name="adj1" fmla="val 50000"/>
              <a:gd name="adj2" fmla="val 50000"/>
            </a:avLst>
          </a:prstGeom>
          <a:solidFill>
            <a:srgbClr val="FFFFFF"/>
          </a:solidFill>
          <a:ln>
            <a:noFill/>
          </a:ln>
        </p:spPr>
        <p:txBody>
          <a:bodyPr wrap="square" lIns="91425" tIns="91425" rIns="91425" bIns="91425" anchor="ctr" anchorCtr="0">
            <a:noAutofit/>
          </a:bodyPr>
          <a:lstStyle/>
          <a:p>
            <a:pPr lvl="0">
              <a:spcBef>
                <a:spcPts val="0"/>
              </a:spcBef>
              <a:buNone/>
            </a:pPr>
            <a:endParaRPr/>
          </a:p>
        </p:txBody>
      </p:sp>
      <p:cxnSp>
        <p:nvCxnSpPr>
          <p:cNvPr id="458" name="Shape 458"/>
          <p:cNvCxnSpPr/>
          <p:nvPr/>
        </p:nvCxnSpPr>
        <p:spPr>
          <a:xfrm>
            <a:off x="2396639" y="2510317"/>
            <a:ext cx="4644000" cy="12300"/>
          </a:xfrm>
          <a:prstGeom prst="straightConnector1">
            <a:avLst/>
          </a:prstGeom>
          <a:noFill/>
          <a:ln w="19050" cap="flat" cmpd="sng">
            <a:solidFill>
              <a:srgbClr val="4285F4"/>
            </a:solidFill>
            <a:prstDash val="solid"/>
            <a:round/>
            <a:headEnd type="none" w="lg" len="lg"/>
            <a:tailEnd type="none" w="lg" len="lg"/>
          </a:ln>
        </p:spPr>
      </p:cxnSp>
      <p:cxnSp>
        <p:nvCxnSpPr>
          <p:cNvPr id="459" name="Shape 459"/>
          <p:cNvCxnSpPr>
            <a:endCxn id="455" idx="2"/>
          </p:cNvCxnSpPr>
          <p:nvPr/>
        </p:nvCxnSpPr>
        <p:spPr>
          <a:xfrm rot="10800000">
            <a:off x="3566372" y="2824765"/>
            <a:ext cx="1346400" cy="0"/>
          </a:xfrm>
          <a:prstGeom prst="straightConnector1">
            <a:avLst/>
          </a:prstGeom>
          <a:noFill/>
          <a:ln w="19050" cap="flat" cmpd="sng">
            <a:solidFill>
              <a:srgbClr val="CFE2F3"/>
            </a:solidFill>
            <a:prstDash val="solid"/>
            <a:round/>
            <a:headEnd type="none" w="lg" len="lg"/>
            <a:tailEnd type="none" w="lg" len="lg"/>
          </a:ln>
        </p:spPr>
      </p:cxnSp>
      <p:sp>
        <p:nvSpPr>
          <p:cNvPr id="460" name="Shape 460"/>
          <p:cNvSpPr/>
          <p:nvPr/>
        </p:nvSpPr>
        <p:spPr>
          <a:xfrm>
            <a:off x="4106271" y="2079929"/>
            <a:ext cx="1319570" cy="804750"/>
          </a:xfrm>
          <a:custGeom>
            <a:avLst/>
            <a:gdLst/>
            <a:ahLst/>
            <a:cxnLst/>
            <a:rect l="0" t="0" r="0" b="0"/>
            <a:pathLst>
              <a:path w="4712750" h="2874110" extrusionOk="0">
                <a:moveTo>
                  <a:pt x="2703630" y="0"/>
                </a:moveTo>
                <a:cubicBezTo>
                  <a:pt x="3376755" y="0"/>
                  <a:pt x="3922430" y="545391"/>
                  <a:pt x="3922430" y="1218165"/>
                </a:cubicBezTo>
                <a:lnTo>
                  <a:pt x="3917586" y="1314054"/>
                </a:lnTo>
                <a:lnTo>
                  <a:pt x="3931953" y="1313329"/>
                </a:lnTo>
                <a:cubicBezTo>
                  <a:pt x="4363175" y="1313329"/>
                  <a:pt x="4712750" y="1662722"/>
                  <a:pt x="4712750" y="2093719"/>
                </a:cubicBezTo>
                <a:cubicBezTo>
                  <a:pt x="4712750" y="2524716"/>
                  <a:pt x="4363175" y="2874109"/>
                  <a:pt x="3931953" y="2874109"/>
                </a:cubicBezTo>
                <a:lnTo>
                  <a:pt x="3922427" y="2873389"/>
                </a:lnTo>
                <a:lnTo>
                  <a:pt x="3922427" y="2874109"/>
                </a:lnTo>
                <a:lnTo>
                  <a:pt x="837649" y="2874109"/>
                </a:lnTo>
                <a:lnTo>
                  <a:pt x="837629" y="2874110"/>
                </a:lnTo>
                <a:lnTo>
                  <a:pt x="837610" y="2874109"/>
                </a:lnTo>
                <a:lnTo>
                  <a:pt x="809360" y="2874109"/>
                </a:lnTo>
                <a:lnTo>
                  <a:pt x="809360" y="2872684"/>
                </a:lnTo>
                <a:lnTo>
                  <a:pt x="751986" y="2869788"/>
                </a:lnTo>
                <a:cubicBezTo>
                  <a:pt x="329606" y="2826915"/>
                  <a:pt x="0" y="2470388"/>
                  <a:pt x="0" y="2036917"/>
                </a:cubicBezTo>
                <a:cubicBezTo>
                  <a:pt x="0" y="1632344"/>
                  <a:pt x="287124" y="1294798"/>
                  <a:pt x="668818" y="1216733"/>
                </a:cubicBezTo>
                <a:lnTo>
                  <a:pt x="675167" y="1215764"/>
                </a:lnTo>
                <a:lnTo>
                  <a:pt x="666308" y="1127933"/>
                </a:lnTo>
                <a:cubicBezTo>
                  <a:pt x="666308" y="841579"/>
                  <a:pt x="898564" y="609444"/>
                  <a:pt x="1185067" y="609444"/>
                </a:cubicBezTo>
                <a:cubicBezTo>
                  <a:pt x="1328319" y="609444"/>
                  <a:pt x="1458008" y="667478"/>
                  <a:pt x="1551885" y="761306"/>
                </a:cubicBezTo>
                <a:lnTo>
                  <a:pt x="1567393" y="780092"/>
                </a:lnTo>
                <a:lnTo>
                  <a:pt x="1580609" y="744000"/>
                </a:lnTo>
                <a:cubicBezTo>
                  <a:pt x="1765633" y="306782"/>
                  <a:pt x="2198786" y="0"/>
                  <a:pt x="2703630" y="0"/>
                </a:cubicBezTo>
                <a:close/>
              </a:path>
            </a:pathLst>
          </a:custGeom>
          <a:solidFill>
            <a:srgbClr val="2A56C6"/>
          </a:solidFill>
          <a:ln>
            <a:noFill/>
          </a:ln>
        </p:spPr>
        <p:txBody>
          <a:bodyPr wrap="square" lIns="68575" tIns="34275" rIns="68575" bIns="34275" anchor="ctr" anchorCtr="0">
            <a:noAutofit/>
          </a:bodyPr>
          <a:lstStyle/>
          <a:p>
            <a:pPr marL="0" marR="0" lvl="0" indent="0" algn="ctr" rtl="0">
              <a:spcBef>
                <a:spcPts val="0"/>
              </a:spcBef>
              <a:buNone/>
            </a:pPr>
            <a:endParaRPr sz="1400" b="0" i="0" u="none" strike="noStrike" cap="none">
              <a:solidFill>
                <a:srgbClr val="FFFFFF"/>
              </a:solidFill>
              <a:latin typeface="Calibri"/>
              <a:ea typeface="Calibri"/>
              <a:cs typeface="Calibri"/>
              <a:sym typeface="Calibri"/>
            </a:endParaRPr>
          </a:p>
        </p:txBody>
      </p:sp>
      <p:pic>
        <p:nvPicPr>
          <p:cNvPr id="461" name="Shape 461" descr="Updated Image.png"/>
          <p:cNvPicPr preferRelativeResize="0"/>
          <p:nvPr/>
        </p:nvPicPr>
        <p:blipFill rotWithShape="1">
          <a:blip r:embed="rId4">
            <a:alphaModFix/>
          </a:blip>
          <a:srcRect b="7338"/>
          <a:stretch/>
        </p:blipFill>
        <p:spPr>
          <a:xfrm>
            <a:off x="1532495" y="1743349"/>
            <a:ext cx="802899" cy="1322611"/>
          </a:xfrm>
          <a:prstGeom prst="rect">
            <a:avLst/>
          </a:prstGeom>
          <a:noFill/>
          <a:ln>
            <a:noFill/>
          </a:ln>
        </p:spPr>
      </p:pic>
      <p:grpSp>
        <p:nvGrpSpPr>
          <p:cNvPr id="462" name="Shape 462"/>
          <p:cNvGrpSpPr/>
          <p:nvPr/>
        </p:nvGrpSpPr>
        <p:grpSpPr>
          <a:xfrm>
            <a:off x="6577175" y="1808095"/>
            <a:ext cx="1114048" cy="1437256"/>
            <a:chOff x="6152158" y="2073036"/>
            <a:chExt cx="945792" cy="1220185"/>
          </a:xfrm>
        </p:grpSpPr>
        <p:sp>
          <p:nvSpPr>
            <p:cNvPr id="463" name="Shape 463"/>
            <p:cNvSpPr/>
            <p:nvPr/>
          </p:nvSpPr>
          <p:spPr>
            <a:xfrm>
              <a:off x="6152158" y="2347645"/>
              <a:ext cx="645300" cy="645300"/>
            </a:xfrm>
            <a:prstGeom prst="ellipse">
              <a:avLst/>
            </a:prstGeom>
            <a:solidFill>
              <a:srgbClr val="F9F9F9"/>
            </a:solidFill>
            <a:ln w="19050" cap="flat" cmpd="sng">
              <a:solidFill>
                <a:srgbClr val="2A56C6"/>
              </a:solidFill>
              <a:prstDash val="solid"/>
              <a:round/>
              <a:headEnd type="none" w="lg" len="lg"/>
              <a:tailEnd type="none" w="lg" len="lg"/>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sp>
          <p:nvSpPr>
            <p:cNvPr id="464" name="Shape 464"/>
            <p:cNvSpPr/>
            <p:nvPr/>
          </p:nvSpPr>
          <p:spPr>
            <a:xfrm>
              <a:off x="6851351" y="2073036"/>
              <a:ext cx="246600" cy="246600"/>
            </a:xfrm>
            <a:prstGeom prst="ellipse">
              <a:avLst/>
            </a:prstGeom>
            <a:solidFill>
              <a:srgbClr val="2A56C6"/>
            </a:solidFill>
            <a:ln>
              <a:noFill/>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sp>
          <p:nvSpPr>
            <p:cNvPr id="465" name="Shape 465"/>
            <p:cNvSpPr/>
            <p:nvPr/>
          </p:nvSpPr>
          <p:spPr>
            <a:xfrm>
              <a:off x="6844964" y="3046622"/>
              <a:ext cx="246600" cy="246600"/>
            </a:xfrm>
            <a:prstGeom prst="ellipse">
              <a:avLst/>
            </a:prstGeom>
            <a:solidFill>
              <a:srgbClr val="2A56C6"/>
            </a:solidFill>
            <a:ln>
              <a:noFill/>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cxnSp>
          <p:nvCxnSpPr>
            <p:cNvPr id="466" name="Shape 466"/>
            <p:cNvCxnSpPr>
              <a:stCxn id="463" idx="5"/>
              <a:endCxn id="465" idx="1"/>
            </p:cNvCxnSpPr>
            <p:nvPr/>
          </p:nvCxnSpPr>
          <p:spPr>
            <a:xfrm>
              <a:off x="6702956" y="2898443"/>
              <a:ext cx="177900" cy="184500"/>
            </a:xfrm>
            <a:prstGeom prst="straightConnector1">
              <a:avLst/>
            </a:prstGeom>
            <a:noFill/>
            <a:ln w="19050" cap="flat" cmpd="sng">
              <a:solidFill>
                <a:srgbClr val="4285F4"/>
              </a:solidFill>
              <a:prstDash val="solid"/>
              <a:round/>
              <a:headEnd type="none" w="lg" len="lg"/>
              <a:tailEnd type="none" w="lg" len="lg"/>
            </a:ln>
          </p:spPr>
        </p:cxnSp>
        <p:cxnSp>
          <p:nvCxnSpPr>
            <p:cNvPr id="467" name="Shape 467"/>
            <p:cNvCxnSpPr>
              <a:stCxn id="463" idx="7"/>
              <a:endCxn id="464" idx="3"/>
            </p:cNvCxnSpPr>
            <p:nvPr/>
          </p:nvCxnSpPr>
          <p:spPr>
            <a:xfrm rot="10800000" flipH="1">
              <a:off x="6702956" y="2283447"/>
              <a:ext cx="184500" cy="158700"/>
            </a:xfrm>
            <a:prstGeom prst="straightConnector1">
              <a:avLst/>
            </a:prstGeom>
            <a:noFill/>
            <a:ln w="19050" cap="flat" cmpd="sng">
              <a:solidFill>
                <a:srgbClr val="4285F4"/>
              </a:solidFill>
              <a:prstDash val="solid"/>
              <a:round/>
              <a:headEnd type="none" w="lg" len="lg"/>
              <a:tailEnd type="none" w="lg" len="lg"/>
            </a:ln>
          </p:spPr>
        </p:cxnSp>
      </p:grpSp>
      <p:pic>
        <p:nvPicPr>
          <p:cNvPr id="468" name="Shape 468" descr="Update.png"/>
          <p:cNvPicPr preferRelativeResize="0"/>
          <p:nvPr/>
        </p:nvPicPr>
        <p:blipFill>
          <a:blip r:embed="rId5">
            <a:alphaModFix/>
          </a:blip>
          <a:stretch>
            <a:fillRect/>
          </a:stretch>
        </p:blipFill>
        <p:spPr>
          <a:xfrm>
            <a:off x="1413575" y="1543974"/>
            <a:ext cx="1042329" cy="1853011"/>
          </a:xfrm>
          <a:prstGeom prst="rect">
            <a:avLst/>
          </a:prstGeom>
          <a:noFill/>
          <a:ln>
            <a:noFill/>
          </a:ln>
        </p:spPr>
      </p:pic>
      <p:pic>
        <p:nvPicPr>
          <p:cNvPr id="469" name="Shape 469"/>
          <p:cNvPicPr preferRelativeResize="0"/>
          <p:nvPr/>
        </p:nvPicPr>
        <p:blipFill>
          <a:blip r:embed="rId6">
            <a:alphaModFix/>
          </a:blip>
          <a:stretch>
            <a:fillRect/>
          </a:stretch>
        </p:blipFill>
        <p:spPr>
          <a:xfrm>
            <a:off x="1530915" y="1743340"/>
            <a:ext cx="802902" cy="1427411"/>
          </a:xfrm>
          <a:prstGeom prst="rect">
            <a:avLst/>
          </a:prstGeom>
          <a:noFill/>
          <a:ln>
            <a:noFill/>
          </a:ln>
        </p:spPr>
      </p:pic>
      <p:sp>
        <p:nvSpPr>
          <p:cNvPr id="470" name="Shape 470"/>
          <p:cNvSpPr txBox="1"/>
          <p:nvPr/>
        </p:nvSpPr>
        <p:spPr>
          <a:xfrm>
            <a:off x="3171400" y="4102240"/>
            <a:ext cx="3000000" cy="499500"/>
          </a:xfrm>
          <a:prstGeom prst="rect">
            <a:avLst/>
          </a:prstGeom>
          <a:noFill/>
          <a:ln>
            <a:noFill/>
          </a:ln>
        </p:spPr>
        <p:txBody>
          <a:bodyPr wrap="square" lIns="91425" tIns="91425" rIns="91425" bIns="91425" anchor="ctr" anchorCtr="0">
            <a:noAutofit/>
          </a:bodyPr>
          <a:lstStyle/>
          <a:p>
            <a:pPr lvl="0" algn="ctr" rtl="0">
              <a:spcBef>
                <a:spcPts val="0"/>
              </a:spcBef>
              <a:buNone/>
            </a:pPr>
            <a:r>
              <a:rPr lang="en" sz="1200">
                <a:latin typeface="Roboto"/>
                <a:ea typeface="Roboto"/>
                <a:cs typeface="Roboto"/>
                <a:sym typeface="Roboto"/>
              </a:rPr>
              <a:t>Built on Universal RCS standards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pic>
        <p:nvPicPr>
          <p:cNvPr id="475" name="Shape 475"/>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476" name="Shape 476"/>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477" name="Shape 477"/>
          <p:cNvSpPr txBox="1"/>
          <p:nvPr/>
        </p:nvSpPr>
        <p:spPr>
          <a:xfrm>
            <a:off x="626451" y="2717825"/>
            <a:ext cx="3158100" cy="674100"/>
          </a:xfrm>
          <a:prstGeom prst="rect">
            <a:avLst/>
          </a:prstGeom>
          <a:noFill/>
          <a:ln>
            <a:noFill/>
          </a:ln>
        </p:spPr>
        <p:txBody>
          <a:bodyPr wrap="square" lIns="91425" tIns="91425" rIns="91425" bIns="91425" anchor="ctr" anchorCtr="0">
            <a:noAutofit/>
          </a:bodyPr>
          <a:lstStyle/>
          <a:p>
            <a:pPr lvl="0" algn="ctr" rtl="0">
              <a:spcBef>
                <a:spcPts val="0"/>
              </a:spcBef>
              <a:buNone/>
            </a:pPr>
            <a:r>
              <a:rPr lang="en" sz="2000" b="1">
                <a:solidFill>
                  <a:srgbClr val="1C3AA9"/>
                </a:solidFill>
                <a:latin typeface="Roboto"/>
                <a:ea typeface="Roboto"/>
                <a:cs typeface="Roboto"/>
                <a:sym typeface="Roboto"/>
              </a:rPr>
              <a:t>300M device shipments</a:t>
            </a:r>
          </a:p>
        </p:txBody>
      </p:sp>
      <p:sp>
        <p:nvSpPr>
          <p:cNvPr id="478" name="Shape 478"/>
          <p:cNvSpPr txBox="1">
            <a:spLocks noGrp="1"/>
          </p:cNvSpPr>
          <p:nvPr>
            <p:ph type="ctrTitle"/>
          </p:nvPr>
        </p:nvSpPr>
        <p:spPr>
          <a:xfrm>
            <a:off x="741525" y="1937834"/>
            <a:ext cx="2986200" cy="916800"/>
          </a:xfrm>
          <a:prstGeom prst="rect">
            <a:avLst/>
          </a:prstGeom>
        </p:spPr>
        <p:txBody>
          <a:bodyPr wrap="square" lIns="91425" tIns="91425" rIns="91425" bIns="91425" anchor="b" anchorCtr="0">
            <a:noAutofit/>
          </a:bodyPr>
          <a:lstStyle/>
          <a:p>
            <a:pPr marL="0" marR="0" lvl="0" indent="-69850" algn="l" rtl="0">
              <a:lnSpc>
                <a:spcPct val="100000"/>
              </a:lnSpc>
              <a:spcBef>
                <a:spcPts val="0"/>
              </a:spcBef>
              <a:spcAft>
                <a:spcPts val="0"/>
              </a:spcAft>
              <a:buClr>
                <a:srgbClr val="000000"/>
              </a:buClr>
              <a:buSzPct val="47826"/>
              <a:buFont typeface="Arial"/>
              <a:buNone/>
            </a:pPr>
            <a:r>
              <a:rPr lang="en" sz="2300">
                <a:solidFill>
                  <a:srgbClr val="1C3AA9"/>
                </a:solidFill>
                <a:latin typeface="Roboto Light"/>
                <a:ea typeface="Roboto Light"/>
                <a:cs typeface="Roboto Light"/>
                <a:sym typeface="Roboto Light"/>
              </a:rPr>
              <a:t>OEMs are adopting Android Messages</a:t>
            </a:r>
          </a:p>
        </p:txBody>
      </p:sp>
      <p:pic>
        <p:nvPicPr>
          <p:cNvPr id="479" name="Shape 479"/>
          <p:cNvPicPr preferRelativeResize="0"/>
          <p:nvPr/>
        </p:nvPicPr>
        <p:blipFill>
          <a:blip r:embed="rId4">
            <a:alphaModFix/>
          </a:blip>
          <a:stretch>
            <a:fillRect/>
          </a:stretch>
        </p:blipFill>
        <p:spPr>
          <a:xfrm>
            <a:off x="5632414" y="1748961"/>
            <a:ext cx="534305" cy="187597"/>
          </a:xfrm>
          <a:prstGeom prst="rect">
            <a:avLst/>
          </a:prstGeom>
          <a:noFill/>
          <a:ln>
            <a:noFill/>
          </a:ln>
        </p:spPr>
      </p:pic>
      <p:pic>
        <p:nvPicPr>
          <p:cNvPr id="480" name="Shape 480"/>
          <p:cNvPicPr preferRelativeResize="0"/>
          <p:nvPr/>
        </p:nvPicPr>
        <p:blipFill rotWithShape="1">
          <a:blip r:embed="rId5">
            <a:alphaModFix/>
          </a:blip>
          <a:srcRect t="35971" b="25768"/>
          <a:stretch/>
        </p:blipFill>
        <p:spPr>
          <a:xfrm>
            <a:off x="8336812" y="1769317"/>
            <a:ext cx="490888" cy="138730"/>
          </a:xfrm>
          <a:prstGeom prst="rect">
            <a:avLst/>
          </a:prstGeom>
          <a:noFill/>
          <a:ln>
            <a:noFill/>
          </a:ln>
        </p:spPr>
      </p:pic>
      <p:pic>
        <p:nvPicPr>
          <p:cNvPr id="481" name="Shape 481"/>
          <p:cNvPicPr preferRelativeResize="0"/>
          <p:nvPr/>
        </p:nvPicPr>
        <p:blipFill rotWithShape="1">
          <a:blip r:embed="rId6">
            <a:alphaModFix/>
          </a:blip>
          <a:srcRect t="28020" b="43767"/>
          <a:stretch/>
        </p:blipFill>
        <p:spPr>
          <a:xfrm>
            <a:off x="4526269" y="2721983"/>
            <a:ext cx="404625" cy="99270"/>
          </a:xfrm>
          <a:prstGeom prst="rect">
            <a:avLst/>
          </a:prstGeom>
          <a:noFill/>
          <a:ln>
            <a:noFill/>
          </a:ln>
        </p:spPr>
      </p:pic>
      <p:pic>
        <p:nvPicPr>
          <p:cNvPr id="482" name="Shape 482"/>
          <p:cNvPicPr preferRelativeResize="0"/>
          <p:nvPr/>
        </p:nvPicPr>
        <p:blipFill>
          <a:blip r:embed="rId7">
            <a:alphaModFix/>
          </a:blip>
          <a:stretch>
            <a:fillRect/>
          </a:stretch>
        </p:blipFill>
        <p:spPr>
          <a:xfrm>
            <a:off x="6855514" y="2680796"/>
            <a:ext cx="588064" cy="157826"/>
          </a:xfrm>
          <a:prstGeom prst="rect">
            <a:avLst/>
          </a:prstGeom>
          <a:noFill/>
          <a:ln>
            <a:noFill/>
          </a:ln>
        </p:spPr>
      </p:pic>
      <p:pic>
        <p:nvPicPr>
          <p:cNvPr id="483" name="Shape 483"/>
          <p:cNvPicPr preferRelativeResize="0"/>
          <p:nvPr/>
        </p:nvPicPr>
        <p:blipFill rotWithShape="1">
          <a:blip r:embed="rId8">
            <a:alphaModFix/>
          </a:blip>
          <a:srcRect l="26645" t="38855" r="26640" b="35014"/>
          <a:stretch/>
        </p:blipFill>
        <p:spPr>
          <a:xfrm>
            <a:off x="7613305" y="2679587"/>
            <a:ext cx="560252" cy="162026"/>
          </a:xfrm>
          <a:prstGeom prst="rect">
            <a:avLst/>
          </a:prstGeom>
          <a:noFill/>
          <a:ln>
            <a:noFill/>
          </a:ln>
        </p:spPr>
      </p:pic>
      <p:pic>
        <p:nvPicPr>
          <p:cNvPr id="484" name="Shape 484"/>
          <p:cNvPicPr preferRelativeResize="0"/>
          <p:nvPr/>
        </p:nvPicPr>
        <p:blipFill rotWithShape="1">
          <a:blip r:embed="rId9">
            <a:alphaModFix/>
          </a:blip>
          <a:srcRect l="19834" t="33532" r="19840" b="33528"/>
          <a:stretch/>
        </p:blipFill>
        <p:spPr>
          <a:xfrm>
            <a:off x="4477059" y="3120287"/>
            <a:ext cx="560251" cy="187606"/>
          </a:xfrm>
          <a:prstGeom prst="rect">
            <a:avLst/>
          </a:prstGeom>
          <a:noFill/>
          <a:ln>
            <a:noFill/>
          </a:ln>
        </p:spPr>
      </p:pic>
      <p:pic>
        <p:nvPicPr>
          <p:cNvPr id="485" name="Shape 485"/>
          <p:cNvPicPr preferRelativeResize="0"/>
          <p:nvPr/>
        </p:nvPicPr>
        <p:blipFill>
          <a:blip r:embed="rId10">
            <a:alphaModFix/>
          </a:blip>
          <a:stretch>
            <a:fillRect/>
          </a:stretch>
        </p:blipFill>
        <p:spPr>
          <a:xfrm>
            <a:off x="7616381" y="2197496"/>
            <a:ext cx="681680" cy="168525"/>
          </a:xfrm>
          <a:prstGeom prst="rect">
            <a:avLst/>
          </a:prstGeom>
          <a:noFill/>
          <a:ln>
            <a:noFill/>
          </a:ln>
        </p:spPr>
      </p:pic>
      <p:pic>
        <p:nvPicPr>
          <p:cNvPr id="486" name="Shape 486"/>
          <p:cNvPicPr preferRelativeResize="0"/>
          <p:nvPr/>
        </p:nvPicPr>
        <p:blipFill>
          <a:blip r:embed="rId11">
            <a:alphaModFix/>
          </a:blip>
          <a:stretch>
            <a:fillRect/>
          </a:stretch>
        </p:blipFill>
        <p:spPr>
          <a:xfrm>
            <a:off x="5132395" y="3124007"/>
            <a:ext cx="732902" cy="229216"/>
          </a:xfrm>
          <a:prstGeom prst="rect">
            <a:avLst/>
          </a:prstGeom>
          <a:noFill/>
          <a:ln>
            <a:noFill/>
          </a:ln>
        </p:spPr>
      </p:pic>
      <p:pic>
        <p:nvPicPr>
          <p:cNvPr id="487" name="Shape 487"/>
          <p:cNvPicPr preferRelativeResize="0"/>
          <p:nvPr/>
        </p:nvPicPr>
        <p:blipFill>
          <a:blip r:embed="rId12">
            <a:alphaModFix/>
          </a:blip>
          <a:stretch>
            <a:fillRect/>
          </a:stretch>
        </p:blipFill>
        <p:spPr>
          <a:xfrm>
            <a:off x="7084639" y="2215553"/>
            <a:ext cx="445330" cy="165509"/>
          </a:xfrm>
          <a:prstGeom prst="rect">
            <a:avLst/>
          </a:prstGeom>
          <a:noFill/>
          <a:ln>
            <a:noFill/>
          </a:ln>
        </p:spPr>
      </p:pic>
      <p:pic>
        <p:nvPicPr>
          <p:cNvPr id="488" name="Shape 488"/>
          <p:cNvPicPr preferRelativeResize="0"/>
          <p:nvPr/>
        </p:nvPicPr>
        <p:blipFill>
          <a:blip r:embed="rId13">
            <a:alphaModFix/>
          </a:blip>
          <a:stretch>
            <a:fillRect/>
          </a:stretch>
        </p:blipFill>
        <p:spPr>
          <a:xfrm>
            <a:off x="8348260" y="3079777"/>
            <a:ext cx="359474" cy="268617"/>
          </a:xfrm>
          <a:prstGeom prst="rect">
            <a:avLst/>
          </a:prstGeom>
          <a:noFill/>
          <a:ln>
            <a:noFill/>
          </a:ln>
        </p:spPr>
      </p:pic>
      <p:pic>
        <p:nvPicPr>
          <p:cNvPr id="489" name="Shape 489"/>
          <p:cNvPicPr preferRelativeResize="0"/>
          <p:nvPr/>
        </p:nvPicPr>
        <p:blipFill>
          <a:blip r:embed="rId14">
            <a:alphaModFix/>
          </a:blip>
          <a:stretch>
            <a:fillRect/>
          </a:stretch>
        </p:blipFill>
        <p:spPr>
          <a:xfrm>
            <a:off x="6853697" y="3183762"/>
            <a:ext cx="549810" cy="102877"/>
          </a:xfrm>
          <a:prstGeom prst="rect">
            <a:avLst/>
          </a:prstGeom>
          <a:noFill/>
          <a:ln>
            <a:noFill/>
          </a:ln>
        </p:spPr>
      </p:pic>
      <p:pic>
        <p:nvPicPr>
          <p:cNvPr id="490" name="Shape 490"/>
          <p:cNvPicPr preferRelativeResize="0"/>
          <p:nvPr/>
        </p:nvPicPr>
        <p:blipFill>
          <a:blip r:embed="rId15">
            <a:alphaModFix/>
          </a:blip>
          <a:stretch>
            <a:fillRect/>
          </a:stretch>
        </p:blipFill>
        <p:spPr>
          <a:xfrm>
            <a:off x="7567786" y="3185397"/>
            <a:ext cx="616182" cy="109593"/>
          </a:xfrm>
          <a:prstGeom prst="rect">
            <a:avLst/>
          </a:prstGeom>
          <a:noFill/>
          <a:ln>
            <a:noFill/>
          </a:ln>
        </p:spPr>
      </p:pic>
      <p:pic>
        <p:nvPicPr>
          <p:cNvPr id="491" name="Shape 491"/>
          <p:cNvPicPr preferRelativeResize="0"/>
          <p:nvPr/>
        </p:nvPicPr>
        <p:blipFill>
          <a:blip r:embed="rId16">
            <a:alphaModFix/>
          </a:blip>
          <a:stretch>
            <a:fillRect/>
          </a:stretch>
        </p:blipFill>
        <p:spPr>
          <a:xfrm>
            <a:off x="6996641" y="1712932"/>
            <a:ext cx="732894" cy="277395"/>
          </a:xfrm>
          <a:prstGeom prst="rect">
            <a:avLst/>
          </a:prstGeom>
          <a:noFill/>
          <a:ln>
            <a:noFill/>
          </a:ln>
        </p:spPr>
      </p:pic>
      <p:pic>
        <p:nvPicPr>
          <p:cNvPr id="492" name="Shape 492"/>
          <p:cNvPicPr preferRelativeResize="0"/>
          <p:nvPr/>
        </p:nvPicPr>
        <p:blipFill>
          <a:blip r:embed="rId17">
            <a:alphaModFix/>
          </a:blip>
          <a:stretch>
            <a:fillRect/>
          </a:stretch>
        </p:blipFill>
        <p:spPr>
          <a:xfrm>
            <a:off x="6009878" y="3191368"/>
            <a:ext cx="653660" cy="87671"/>
          </a:xfrm>
          <a:prstGeom prst="rect">
            <a:avLst/>
          </a:prstGeom>
          <a:noFill/>
          <a:ln>
            <a:noFill/>
          </a:ln>
        </p:spPr>
      </p:pic>
      <p:pic>
        <p:nvPicPr>
          <p:cNvPr id="493" name="Shape 493"/>
          <p:cNvPicPr preferRelativeResize="0"/>
          <p:nvPr/>
        </p:nvPicPr>
        <p:blipFill>
          <a:blip r:embed="rId18">
            <a:alphaModFix/>
          </a:blip>
          <a:stretch>
            <a:fillRect/>
          </a:stretch>
        </p:blipFill>
        <p:spPr>
          <a:xfrm>
            <a:off x="5089714" y="2244943"/>
            <a:ext cx="681675" cy="131977"/>
          </a:xfrm>
          <a:prstGeom prst="rect">
            <a:avLst/>
          </a:prstGeom>
          <a:noFill/>
          <a:ln>
            <a:noFill/>
          </a:ln>
        </p:spPr>
      </p:pic>
      <p:pic>
        <p:nvPicPr>
          <p:cNvPr id="494" name="Shape 494"/>
          <p:cNvPicPr preferRelativeResize="0"/>
          <p:nvPr/>
        </p:nvPicPr>
        <p:blipFill>
          <a:blip r:embed="rId19">
            <a:alphaModFix/>
          </a:blip>
          <a:stretch>
            <a:fillRect/>
          </a:stretch>
        </p:blipFill>
        <p:spPr>
          <a:xfrm>
            <a:off x="7810513" y="1711118"/>
            <a:ext cx="445330" cy="239665"/>
          </a:xfrm>
          <a:prstGeom prst="rect">
            <a:avLst/>
          </a:prstGeom>
          <a:noFill/>
          <a:ln>
            <a:noFill/>
          </a:ln>
        </p:spPr>
      </p:pic>
      <p:pic>
        <p:nvPicPr>
          <p:cNvPr id="495" name="Shape 495"/>
          <p:cNvPicPr preferRelativeResize="0"/>
          <p:nvPr/>
        </p:nvPicPr>
        <p:blipFill>
          <a:blip r:embed="rId20">
            <a:alphaModFix/>
          </a:blip>
          <a:stretch>
            <a:fillRect/>
          </a:stretch>
        </p:blipFill>
        <p:spPr>
          <a:xfrm>
            <a:off x="6461397" y="2667425"/>
            <a:ext cx="258559" cy="192190"/>
          </a:xfrm>
          <a:prstGeom prst="rect">
            <a:avLst/>
          </a:prstGeom>
          <a:noFill/>
          <a:ln>
            <a:noFill/>
          </a:ln>
        </p:spPr>
      </p:pic>
      <p:pic>
        <p:nvPicPr>
          <p:cNvPr id="496" name="Shape 496"/>
          <p:cNvPicPr preferRelativeResize="0"/>
          <p:nvPr/>
        </p:nvPicPr>
        <p:blipFill>
          <a:blip r:embed="rId21">
            <a:alphaModFix/>
          </a:blip>
          <a:stretch>
            <a:fillRect/>
          </a:stretch>
        </p:blipFill>
        <p:spPr>
          <a:xfrm>
            <a:off x="5692552" y="2631524"/>
            <a:ext cx="616192" cy="248728"/>
          </a:xfrm>
          <a:prstGeom prst="rect">
            <a:avLst/>
          </a:prstGeom>
          <a:noFill/>
          <a:ln>
            <a:noFill/>
          </a:ln>
        </p:spPr>
      </p:pic>
      <p:pic>
        <p:nvPicPr>
          <p:cNvPr id="497" name="Shape 497"/>
          <p:cNvPicPr preferRelativeResize="0"/>
          <p:nvPr/>
        </p:nvPicPr>
        <p:blipFill rotWithShape="1">
          <a:blip r:embed="rId22">
            <a:alphaModFix/>
          </a:blip>
          <a:srcRect t="22353" b="22358"/>
          <a:stretch/>
        </p:blipFill>
        <p:spPr>
          <a:xfrm>
            <a:off x="4928358" y="1698768"/>
            <a:ext cx="560252" cy="305057"/>
          </a:xfrm>
          <a:prstGeom prst="rect">
            <a:avLst/>
          </a:prstGeom>
          <a:noFill/>
          <a:ln>
            <a:noFill/>
          </a:ln>
        </p:spPr>
      </p:pic>
      <p:pic>
        <p:nvPicPr>
          <p:cNvPr id="498" name="Shape 498"/>
          <p:cNvPicPr preferRelativeResize="0"/>
          <p:nvPr/>
        </p:nvPicPr>
        <p:blipFill>
          <a:blip r:embed="rId23">
            <a:alphaModFix/>
          </a:blip>
          <a:stretch>
            <a:fillRect/>
          </a:stretch>
        </p:blipFill>
        <p:spPr>
          <a:xfrm>
            <a:off x="5149057" y="2668695"/>
            <a:ext cx="404625" cy="178308"/>
          </a:xfrm>
          <a:prstGeom prst="rect">
            <a:avLst/>
          </a:prstGeom>
          <a:noFill/>
          <a:ln>
            <a:noFill/>
          </a:ln>
        </p:spPr>
      </p:pic>
      <p:pic>
        <p:nvPicPr>
          <p:cNvPr id="499" name="Shape 499"/>
          <p:cNvPicPr preferRelativeResize="0"/>
          <p:nvPr/>
        </p:nvPicPr>
        <p:blipFill>
          <a:blip r:embed="rId24">
            <a:alphaModFix/>
          </a:blip>
          <a:stretch>
            <a:fillRect/>
          </a:stretch>
        </p:blipFill>
        <p:spPr>
          <a:xfrm>
            <a:off x="6420520" y="2243885"/>
            <a:ext cx="549814" cy="91763"/>
          </a:xfrm>
          <a:prstGeom prst="rect">
            <a:avLst/>
          </a:prstGeom>
          <a:noFill/>
          <a:ln>
            <a:noFill/>
          </a:ln>
        </p:spPr>
      </p:pic>
      <p:pic>
        <p:nvPicPr>
          <p:cNvPr id="500" name="Shape 500"/>
          <p:cNvPicPr preferRelativeResize="0"/>
          <p:nvPr/>
        </p:nvPicPr>
        <p:blipFill rotWithShape="1">
          <a:blip r:embed="rId25">
            <a:alphaModFix/>
          </a:blip>
          <a:srcRect t="36350" b="36353"/>
          <a:stretch/>
        </p:blipFill>
        <p:spPr>
          <a:xfrm>
            <a:off x="4431383" y="2236971"/>
            <a:ext cx="616190" cy="165668"/>
          </a:xfrm>
          <a:prstGeom prst="rect">
            <a:avLst/>
          </a:prstGeom>
          <a:noFill/>
          <a:ln>
            <a:noFill/>
          </a:ln>
        </p:spPr>
      </p:pic>
      <p:pic>
        <p:nvPicPr>
          <p:cNvPr id="501" name="Shape 501"/>
          <p:cNvPicPr preferRelativeResize="0"/>
          <p:nvPr/>
        </p:nvPicPr>
        <p:blipFill>
          <a:blip r:embed="rId26">
            <a:alphaModFix/>
          </a:blip>
          <a:stretch>
            <a:fillRect/>
          </a:stretch>
        </p:blipFill>
        <p:spPr>
          <a:xfrm>
            <a:off x="5824498" y="2243652"/>
            <a:ext cx="445328" cy="107353"/>
          </a:xfrm>
          <a:prstGeom prst="rect">
            <a:avLst/>
          </a:prstGeom>
          <a:noFill/>
          <a:ln>
            <a:noFill/>
          </a:ln>
        </p:spPr>
      </p:pic>
      <p:pic>
        <p:nvPicPr>
          <p:cNvPr id="502" name="Shape 502"/>
          <p:cNvPicPr preferRelativeResize="0"/>
          <p:nvPr/>
        </p:nvPicPr>
        <p:blipFill>
          <a:blip r:embed="rId27">
            <a:alphaModFix/>
          </a:blip>
          <a:stretch>
            <a:fillRect/>
          </a:stretch>
        </p:blipFill>
        <p:spPr>
          <a:xfrm>
            <a:off x="4147200" y="1675974"/>
            <a:ext cx="742176" cy="351306"/>
          </a:xfrm>
          <a:prstGeom prst="rect">
            <a:avLst/>
          </a:prstGeom>
          <a:noFill/>
          <a:ln>
            <a:noFill/>
          </a:ln>
        </p:spPr>
      </p:pic>
      <p:pic>
        <p:nvPicPr>
          <p:cNvPr id="503" name="Shape 503"/>
          <p:cNvPicPr preferRelativeResize="0"/>
          <p:nvPr/>
        </p:nvPicPr>
        <p:blipFill>
          <a:blip r:embed="rId28">
            <a:alphaModFix/>
          </a:blip>
          <a:stretch>
            <a:fillRect/>
          </a:stretch>
        </p:blipFill>
        <p:spPr>
          <a:xfrm>
            <a:off x="6319064" y="1773613"/>
            <a:ext cx="588067" cy="155383"/>
          </a:xfrm>
          <a:prstGeom prst="rect">
            <a:avLst/>
          </a:prstGeom>
          <a:noFill/>
          <a:ln>
            <a:noFill/>
          </a:ln>
        </p:spPr>
      </p:pic>
      <p:pic>
        <p:nvPicPr>
          <p:cNvPr id="504" name="Shape 504"/>
          <p:cNvPicPr preferRelativeResize="0"/>
          <p:nvPr/>
        </p:nvPicPr>
        <p:blipFill>
          <a:blip r:embed="rId29">
            <a:alphaModFix/>
          </a:blip>
          <a:stretch>
            <a:fillRect/>
          </a:stretch>
        </p:blipFill>
        <p:spPr>
          <a:xfrm>
            <a:off x="8312020" y="2635592"/>
            <a:ext cx="445315" cy="254242"/>
          </a:xfrm>
          <a:prstGeom prst="rect">
            <a:avLst/>
          </a:prstGeom>
          <a:noFill/>
          <a:ln>
            <a:noFill/>
          </a:ln>
        </p:spPr>
      </p:pic>
      <p:pic>
        <p:nvPicPr>
          <p:cNvPr id="505" name="Shape 505"/>
          <p:cNvPicPr preferRelativeResize="0"/>
          <p:nvPr/>
        </p:nvPicPr>
        <p:blipFill>
          <a:blip r:embed="rId30">
            <a:alphaModFix/>
          </a:blip>
          <a:stretch>
            <a:fillRect/>
          </a:stretch>
        </p:blipFill>
        <p:spPr>
          <a:xfrm>
            <a:off x="8340717" y="2195789"/>
            <a:ext cx="445337" cy="186261"/>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pic>
        <p:nvPicPr>
          <p:cNvPr id="510" name="Shape 510"/>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511" name="Shape 511"/>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pic>
        <p:nvPicPr>
          <p:cNvPr id="512" name="Shape 512"/>
          <p:cNvPicPr preferRelativeResize="0"/>
          <p:nvPr/>
        </p:nvPicPr>
        <p:blipFill>
          <a:blip r:embed="rId4">
            <a:alphaModFix/>
          </a:blip>
          <a:stretch>
            <a:fillRect/>
          </a:stretch>
        </p:blipFill>
        <p:spPr>
          <a:xfrm>
            <a:off x="6170871" y="1505526"/>
            <a:ext cx="1146718" cy="475928"/>
          </a:xfrm>
          <a:prstGeom prst="rect">
            <a:avLst/>
          </a:prstGeom>
          <a:noFill/>
          <a:ln>
            <a:noFill/>
          </a:ln>
        </p:spPr>
      </p:pic>
      <p:pic>
        <p:nvPicPr>
          <p:cNvPr id="513" name="Shape 513"/>
          <p:cNvPicPr preferRelativeResize="0"/>
          <p:nvPr/>
        </p:nvPicPr>
        <p:blipFill>
          <a:blip r:embed="rId5">
            <a:alphaModFix/>
          </a:blip>
          <a:stretch>
            <a:fillRect/>
          </a:stretch>
        </p:blipFill>
        <p:spPr>
          <a:xfrm>
            <a:off x="4508577" y="1588478"/>
            <a:ext cx="1210597" cy="338963"/>
          </a:xfrm>
          <a:prstGeom prst="rect">
            <a:avLst/>
          </a:prstGeom>
          <a:noFill/>
          <a:ln>
            <a:noFill/>
          </a:ln>
        </p:spPr>
      </p:pic>
      <p:pic>
        <p:nvPicPr>
          <p:cNvPr id="514" name="Shape 514"/>
          <p:cNvPicPr preferRelativeResize="0"/>
          <p:nvPr/>
        </p:nvPicPr>
        <p:blipFill rotWithShape="1">
          <a:blip r:embed="rId6">
            <a:alphaModFix/>
          </a:blip>
          <a:srcRect/>
          <a:stretch/>
        </p:blipFill>
        <p:spPr>
          <a:xfrm>
            <a:off x="4159300" y="2364999"/>
            <a:ext cx="1510500" cy="339000"/>
          </a:xfrm>
          <a:prstGeom prst="rect">
            <a:avLst/>
          </a:prstGeom>
          <a:noFill/>
          <a:ln>
            <a:noFill/>
          </a:ln>
        </p:spPr>
      </p:pic>
      <p:pic>
        <p:nvPicPr>
          <p:cNvPr id="515" name="Shape 515"/>
          <p:cNvPicPr preferRelativeResize="0"/>
          <p:nvPr/>
        </p:nvPicPr>
        <p:blipFill rotWithShape="1">
          <a:blip r:embed="rId7">
            <a:alphaModFix/>
          </a:blip>
          <a:srcRect/>
          <a:stretch/>
        </p:blipFill>
        <p:spPr>
          <a:xfrm>
            <a:off x="7446937" y="1505500"/>
            <a:ext cx="834600" cy="504900"/>
          </a:xfrm>
          <a:prstGeom prst="rect">
            <a:avLst/>
          </a:prstGeom>
          <a:noFill/>
          <a:ln>
            <a:noFill/>
          </a:ln>
        </p:spPr>
      </p:pic>
      <p:pic>
        <p:nvPicPr>
          <p:cNvPr id="516" name="Shape 516"/>
          <p:cNvPicPr preferRelativeResize="0"/>
          <p:nvPr/>
        </p:nvPicPr>
        <p:blipFill>
          <a:blip r:embed="rId8">
            <a:alphaModFix/>
          </a:blip>
          <a:stretch>
            <a:fillRect/>
          </a:stretch>
        </p:blipFill>
        <p:spPr>
          <a:xfrm>
            <a:off x="5872085" y="3080225"/>
            <a:ext cx="1995014" cy="635562"/>
          </a:xfrm>
          <a:prstGeom prst="rect">
            <a:avLst/>
          </a:prstGeom>
          <a:noFill/>
          <a:ln>
            <a:noFill/>
          </a:ln>
        </p:spPr>
      </p:pic>
      <p:pic>
        <p:nvPicPr>
          <p:cNvPr id="517" name="Shape 517"/>
          <p:cNvPicPr preferRelativeResize="0"/>
          <p:nvPr/>
        </p:nvPicPr>
        <p:blipFill>
          <a:blip r:embed="rId9">
            <a:alphaModFix/>
          </a:blip>
          <a:stretch>
            <a:fillRect/>
          </a:stretch>
        </p:blipFill>
        <p:spPr>
          <a:xfrm>
            <a:off x="5964051" y="2128550"/>
            <a:ext cx="1408867" cy="916800"/>
          </a:xfrm>
          <a:prstGeom prst="rect">
            <a:avLst/>
          </a:prstGeom>
          <a:noFill/>
          <a:ln>
            <a:noFill/>
          </a:ln>
        </p:spPr>
      </p:pic>
      <p:pic>
        <p:nvPicPr>
          <p:cNvPr id="518" name="Shape 518" descr="globe logo.png"/>
          <p:cNvPicPr preferRelativeResize="0"/>
          <p:nvPr/>
        </p:nvPicPr>
        <p:blipFill>
          <a:blip r:embed="rId10">
            <a:alphaModFix/>
          </a:blip>
          <a:stretch>
            <a:fillRect/>
          </a:stretch>
        </p:blipFill>
        <p:spPr>
          <a:xfrm>
            <a:off x="4505749" y="3156433"/>
            <a:ext cx="1216250" cy="496291"/>
          </a:xfrm>
          <a:prstGeom prst="rect">
            <a:avLst/>
          </a:prstGeom>
          <a:noFill/>
          <a:ln>
            <a:noFill/>
          </a:ln>
        </p:spPr>
      </p:pic>
      <p:sp>
        <p:nvSpPr>
          <p:cNvPr id="519" name="Shape 519"/>
          <p:cNvSpPr txBox="1">
            <a:spLocks noGrp="1"/>
          </p:cNvSpPr>
          <p:nvPr>
            <p:ph type="ctrTitle"/>
          </p:nvPr>
        </p:nvSpPr>
        <p:spPr>
          <a:xfrm>
            <a:off x="741525" y="1937834"/>
            <a:ext cx="2986200" cy="916800"/>
          </a:xfrm>
          <a:prstGeom prst="rect">
            <a:avLst/>
          </a:prstGeom>
        </p:spPr>
        <p:txBody>
          <a:bodyPr wrap="square" lIns="91425" tIns="91425" rIns="91425" bIns="91425" anchor="b" anchorCtr="0">
            <a:noAutofit/>
          </a:bodyPr>
          <a:lstStyle/>
          <a:p>
            <a:pPr marL="0" marR="0" lvl="0" indent="-69850" algn="l" rtl="0">
              <a:lnSpc>
                <a:spcPct val="100000"/>
              </a:lnSpc>
              <a:spcBef>
                <a:spcPts val="0"/>
              </a:spcBef>
              <a:spcAft>
                <a:spcPts val="0"/>
              </a:spcAft>
              <a:buClr>
                <a:srgbClr val="000000"/>
              </a:buClr>
              <a:buSzPct val="47826"/>
              <a:buFont typeface="Arial"/>
              <a:buNone/>
            </a:pPr>
            <a:r>
              <a:rPr lang="en" sz="2300">
                <a:solidFill>
                  <a:srgbClr val="1C3AA9"/>
                </a:solidFill>
                <a:latin typeface="Roboto Light"/>
                <a:ea typeface="Roboto Light"/>
                <a:cs typeface="Roboto Light"/>
                <a:sym typeface="Roboto Light"/>
              </a:rPr>
              <a:t>Operators are launching RCS</a:t>
            </a:r>
          </a:p>
        </p:txBody>
      </p:sp>
      <p:pic>
        <p:nvPicPr>
          <p:cNvPr id="520" name="Shape 520" descr="Celcom_logo.svg.png"/>
          <p:cNvPicPr preferRelativeResize="0"/>
          <p:nvPr/>
        </p:nvPicPr>
        <p:blipFill rotWithShape="1">
          <a:blip r:embed="rId11">
            <a:alphaModFix/>
          </a:blip>
          <a:srcRect b="-11420"/>
          <a:stretch/>
        </p:blipFill>
        <p:spPr>
          <a:xfrm>
            <a:off x="7488125" y="2357299"/>
            <a:ext cx="819299" cy="459300"/>
          </a:xfrm>
          <a:prstGeom prst="rect">
            <a:avLst/>
          </a:prstGeom>
          <a:noFill/>
          <a:ln>
            <a:noFill/>
          </a:ln>
        </p:spPr>
      </p:pic>
      <p:sp>
        <p:nvSpPr>
          <p:cNvPr id="521" name="Shape 521"/>
          <p:cNvSpPr txBox="1"/>
          <p:nvPr/>
        </p:nvSpPr>
        <p:spPr>
          <a:xfrm>
            <a:off x="275613" y="2747910"/>
            <a:ext cx="2761200" cy="674099"/>
          </a:xfrm>
          <a:prstGeom prst="rect">
            <a:avLst/>
          </a:prstGeom>
          <a:noFill/>
          <a:ln>
            <a:noFill/>
          </a:ln>
        </p:spPr>
        <p:txBody>
          <a:bodyPr wrap="square" lIns="91425" tIns="91425" rIns="91425" bIns="91425" anchor="ctr" anchorCtr="0">
            <a:noAutofit/>
          </a:bodyPr>
          <a:lstStyle/>
          <a:p>
            <a:pPr lvl="0" algn="ctr" rtl="0">
              <a:spcBef>
                <a:spcPts val="0"/>
              </a:spcBef>
              <a:buNone/>
            </a:pPr>
            <a:r>
              <a:rPr lang="en" sz="2000" b="1">
                <a:solidFill>
                  <a:srgbClr val="1C3AA9"/>
                </a:solidFill>
                <a:latin typeface="Roboto"/>
                <a:ea typeface="Roboto"/>
                <a:cs typeface="Roboto"/>
                <a:sym typeface="Roboto"/>
              </a:rPr>
              <a:t>1B subscribers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pic>
        <p:nvPicPr>
          <p:cNvPr id="526" name="Shape 526"/>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527" name="Shape 527"/>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pic>
        <p:nvPicPr>
          <p:cNvPr id="528" name="Shape 528"/>
          <p:cNvPicPr preferRelativeResize="0"/>
          <p:nvPr/>
        </p:nvPicPr>
        <p:blipFill>
          <a:blip r:embed="rId4">
            <a:alphaModFix/>
          </a:blip>
          <a:stretch>
            <a:fillRect/>
          </a:stretch>
        </p:blipFill>
        <p:spPr>
          <a:xfrm>
            <a:off x="6170871" y="1503398"/>
            <a:ext cx="1146718" cy="475928"/>
          </a:xfrm>
          <a:prstGeom prst="rect">
            <a:avLst/>
          </a:prstGeom>
          <a:noFill/>
          <a:ln>
            <a:noFill/>
          </a:ln>
        </p:spPr>
      </p:pic>
      <p:pic>
        <p:nvPicPr>
          <p:cNvPr id="529" name="Shape 529"/>
          <p:cNvPicPr preferRelativeResize="0"/>
          <p:nvPr/>
        </p:nvPicPr>
        <p:blipFill rotWithShape="1">
          <a:blip r:embed="rId5">
            <a:alphaModFix/>
          </a:blip>
          <a:srcRect/>
          <a:stretch/>
        </p:blipFill>
        <p:spPr>
          <a:xfrm>
            <a:off x="4159300" y="2362872"/>
            <a:ext cx="1510500" cy="339000"/>
          </a:xfrm>
          <a:prstGeom prst="rect">
            <a:avLst/>
          </a:prstGeom>
          <a:noFill/>
          <a:ln>
            <a:noFill/>
          </a:ln>
        </p:spPr>
      </p:pic>
      <p:pic>
        <p:nvPicPr>
          <p:cNvPr id="530" name="Shape 530"/>
          <p:cNvPicPr preferRelativeResize="0"/>
          <p:nvPr/>
        </p:nvPicPr>
        <p:blipFill rotWithShape="1">
          <a:blip r:embed="rId6">
            <a:alphaModFix/>
          </a:blip>
          <a:srcRect/>
          <a:stretch/>
        </p:blipFill>
        <p:spPr>
          <a:xfrm>
            <a:off x="7446937" y="1503373"/>
            <a:ext cx="834600" cy="504900"/>
          </a:xfrm>
          <a:prstGeom prst="rect">
            <a:avLst/>
          </a:prstGeom>
          <a:noFill/>
          <a:ln>
            <a:noFill/>
          </a:ln>
        </p:spPr>
      </p:pic>
      <p:pic>
        <p:nvPicPr>
          <p:cNvPr id="531" name="Shape 531"/>
          <p:cNvPicPr preferRelativeResize="0"/>
          <p:nvPr/>
        </p:nvPicPr>
        <p:blipFill>
          <a:blip r:embed="rId7">
            <a:alphaModFix/>
          </a:blip>
          <a:stretch>
            <a:fillRect/>
          </a:stretch>
        </p:blipFill>
        <p:spPr>
          <a:xfrm>
            <a:off x="5872085" y="3078098"/>
            <a:ext cx="1995014" cy="635562"/>
          </a:xfrm>
          <a:prstGeom prst="rect">
            <a:avLst/>
          </a:prstGeom>
          <a:noFill/>
          <a:ln>
            <a:noFill/>
          </a:ln>
        </p:spPr>
      </p:pic>
      <p:pic>
        <p:nvPicPr>
          <p:cNvPr id="532" name="Shape 532"/>
          <p:cNvPicPr preferRelativeResize="0"/>
          <p:nvPr/>
        </p:nvPicPr>
        <p:blipFill>
          <a:blip r:embed="rId8">
            <a:alphaModFix/>
          </a:blip>
          <a:stretch>
            <a:fillRect/>
          </a:stretch>
        </p:blipFill>
        <p:spPr>
          <a:xfrm>
            <a:off x="5964051" y="2126423"/>
            <a:ext cx="1408867" cy="916800"/>
          </a:xfrm>
          <a:prstGeom prst="rect">
            <a:avLst/>
          </a:prstGeom>
          <a:noFill/>
          <a:ln>
            <a:noFill/>
          </a:ln>
        </p:spPr>
      </p:pic>
      <p:pic>
        <p:nvPicPr>
          <p:cNvPr id="533" name="Shape 533" descr="globe logo.png"/>
          <p:cNvPicPr preferRelativeResize="0"/>
          <p:nvPr/>
        </p:nvPicPr>
        <p:blipFill>
          <a:blip r:embed="rId9">
            <a:alphaModFix/>
          </a:blip>
          <a:stretch>
            <a:fillRect/>
          </a:stretch>
        </p:blipFill>
        <p:spPr>
          <a:xfrm>
            <a:off x="4505749" y="3154305"/>
            <a:ext cx="1216250" cy="496291"/>
          </a:xfrm>
          <a:prstGeom prst="rect">
            <a:avLst/>
          </a:prstGeom>
          <a:noFill/>
          <a:ln>
            <a:noFill/>
          </a:ln>
        </p:spPr>
      </p:pic>
      <p:sp>
        <p:nvSpPr>
          <p:cNvPr id="534" name="Shape 534"/>
          <p:cNvSpPr txBox="1">
            <a:spLocks noGrp="1"/>
          </p:cNvSpPr>
          <p:nvPr>
            <p:ph type="ctrTitle"/>
          </p:nvPr>
        </p:nvSpPr>
        <p:spPr>
          <a:xfrm>
            <a:off x="741525" y="1937834"/>
            <a:ext cx="2986200" cy="916800"/>
          </a:xfrm>
          <a:prstGeom prst="rect">
            <a:avLst/>
          </a:prstGeom>
        </p:spPr>
        <p:txBody>
          <a:bodyPr wrap="square" lIns="91425" tIns="91425" rIns="91425" bIns="91425" anchor="b" anchorCtr="0">
            <a:noAutofit/>
          </a:bodyPr>
          <a:lstStyle/>
          <a:p>
            <a:pPr marL="0" marR="0" lvl="0" indent="-69850" algn="l" rtl="0">
              <a:lnSpc>
                <a:spcPct val="100000"/>
              </a:lnSpc>
              <a:spcBef>
                <a:spcPts val="0"/>
              </a:spcBef>
              <a:spcAft>
                <a:spcPts val="0"/>
              </a:spcAft>
              <a:buClr>
                <a:srgbClr val="000000"/>
              </a:buClr>
              <a:buSzPct val="47826"/>
              <a:buFont typeface="Arial"/>
              <a:buNone/>
            </a:pPr>
            <a:r>
              <a:rPr lang="en" sz="2300">
                <a:solidFill>
                  <a:srgbClr val="1C3AA9"/>
                </a:solidFill>
                <a:latin typeface="Roboto Light"/>
                <a:ea typeface="Roboto Light"/>
                <a:cs typeface="Roboto Light"/>
                <a:sym typeface="Roboto Light"/>
              </a:rPr>
              <a:t>Operators are launching RCS</a:t>
            </a:r>
          </a:p>
        </p:txBody>
      </p:sp>
      <p:pic>
        <p:nvPicPr>
          <p:cNvPr id="535" name="Shape 535" descr="Celcom_logo.svg.png"/>
          <p:cNvPicPr preferRelativeResize="0"/>
          <p:nvPr/>
        </p:nvPicPr>
        <p:blipFill rotWithShape="1">
          <a:blip r:embed="rId10">
            <a:alphaModFix/>
          </a:blip>
          <a:srcRect b="-11420"/>
          <a:stretch/>
        </p:blipFill>
        <p:spPr>
          <a:xfrm>
            <a:off x="7488125" y="2355172"/>
            <a:ext cx="819299" cy="459300"/>
          </a:xfrm>
          <a:prstGeom prst="rect">
            <a:avLst/>
          </a:prstGeom>
          <a:noFill/>
          <a:ln>
            <a:noFill/>
          </a:ln>
        </p:spPr>
      </p:pic>
      <p:sp>
        <p:nvSpPr>
          <p:cNvPr id="536" name="Shape 536"/>
          <p:cNvSpPr/>
          <p:nvPr/>
        </p:nvSpPr>
        <p:spPr>
          <a:xfrm>
            <a:off x="4033475" y="1327700"/>
            <a:ext cx="4659900" cy="3278400"/>
          </a:xfrm>
          <a:prstGeom prst="rect">
            <a:avLst/>
          </a:prstGeom>
          <a:solidFill>
            <a:srgbClr val="FFFFFF">
              <a:alpha val="76540"/>
            </a:srgbClr>
          </a:solidFill>
          <a:ln>
            <a:noFill/>
          </a:ln>
        </p:spPr>
        <p:txBody>
          <a:bodyPr wrap="square" lIns="91425" tIns="91425" rIns="91425" bIns="91425" anchor="ctr" anchorCtr="0">
            <a:noAutofit/>
          </a:bodyPr>
          <a:lstStyle/>
          <a:p>
            <a:pPr lvl="0">
              <a:spcBef>
                <a:spcPts val="0"/>
              </a:spcBef>
              <a:buNone/>
            </a:pPr>
            <a:endParaRPr/>
          </a:p>
        </p:txBody>
      </p:sp>
      <p:pic>
        <p:nvPicPr>
          <p:cNvPr id="537" name="Shape 537"/>
          <p:cNvPicPr preferRelativeResize="0"/>
          <p:nvPr/>
        </p:nvPicPr>
        <p:blipFill>
          <a:blip r:embed="rId11">
            <a:alphaModFix/>
          </a:blip>
          <a:stretch>
            <a:fillRect/>
          </a:stretch>
        </p:blipFill>
        <p:spPr>
          <a:xfrm>
            <a:off x="4508577" y="1586351"/>
            <a:ext cx="1210597" cy="338963"/>
          </a:xfrm>
          <a:prstGeom prst="rect">
            <a:avLst/>
          </a:prstGeom>
          <a:noFill/>
          <a:ln>
            <a:noFill/>
          </a:ln>
        </p:spPr>
      </p:pic>
      <p:pic>
        <p:nvPicPr>
          <p:cNvPr id="538" name="Shape 538"/>
          <p:cNvPicPr preferRelativeResize="0"/>
          <p:nvPr/>
        </p:nvPicPr>
        <p:blipFill>
          <a:blip r:embed="rId12">
            <a:alphaModFix/>
          </a:blip>
          <a:stretch>
            <a:fillRect/>
          </a:stretch>
        </p:blipFill>
        <p:spPr>
          <a:xfrm>
            <a:off x="3968525" y="898349"/>
            <a:ext cx="2568174" cy="475924"/>
          </a:xfrm>
          <a:prstGeom prst="rect">
            <a:avLst/>
          </a:prstGeom>
          <a:noFill/>
          <a:ln>
            <a:noFill/>
          </a:ln>
        </p:spPr>
      </p:pic>
      <p:pic>
        <p:nvPicPr>
          <p:cNvPr id="539" name="Shape 539"/>
          <p:cNvPicPr preferRelativeResize="0"/>
          <p:nvPr/>
        </p:nvPicPr>
        <p:blipFill>
          <a:blip r:embed="rId13">
            <a:alphaModFix/>
          </a:blip>
          <a:stretch>
            <a:fillRect/>
          </a:stretch>
        </p:blipFill>
        <p:spPr>
          <a:xfrm>
            <a:off x="4558800" y="1235672"/>
            <a:ext cx="228600" cy="228600"/>
          </a:xfrm>
          <a:prstGeom prst="rect">
            <a:avLst/>
          </a:prstGeom>
          <a:noFill/>
          <a:ln>
            <a:noFill/>
          </a:ln>
        </p:spPr>
      </p:pic>
      <p:sp>
        <p:nvSpPr>
          <p:cNvPr id="540" name="Shape 540"/>
          <p:cNvSpPr txBox="1"/>
          <p:nvPr/>
        </p:nvSpPr>
        <p:spPr>
          <a:xfrm>
            <a:off x="4054800" y="926997"/>
            <a:ext cx="2413800" cy="339000"/>
          </a:xfrm>
          <a:prstGeom prst="rect">
            <a:avLst/>
          </a:prstGeom>
          <a:noFill/>
          <a:ln>
            <a:noFill/>
          </a:ln>
        </p:spPr>
        <p:txBody>
          <a:bodyPr wrap="square" lIns="91425" tIns="91425" rIns="91425" bIns="91425" anchor="t" anchorCtr="0">
            <a:noAutofit/>
          </a:bodyPr>
          <a:lstStyle/>
          <a:p>
            <a:pPr lvl="0" rtl="0">
              <a:spcBef>
                <a:spcPts val="0"/>
              </a:spcBef>
              <a:buClr>
                <a:schemeClr val="dk1"/>
              </a:buClr>
              <a:buFont typeface="Arial"/>
              <a:buNone/>
            </a:pPr>
            <a:r>
              <a:rPr lang="en">
                <a:solidFill>
                  <a:schemeClr val="lt1"/>
                </a:solidFill>
                <a:latin typeface="Roboto Light"/>
                <a:ea typeface="Roboto Light"/>
                <a:cs typeface="Roboto Light"/>
                <a:sym typeface="Roboto Light"/>
              </a:rPr>
              <a:t>Launched RCS in 2 months</a:t>
            </a:r>
          </a:p>
        </p:txBody>
      </p:sp>
      <p:sp>
        <p:nvSpPr>
          <p:cNvPr id="541" name="Shape 541"/>
          <p:cNvSpPr txBox="1"/>
          <p:nvPr/>
        </p:nvSpPr>
        <p:spPr>
          <a:xfrm>
            <a:off x="397838" y="2717835"/>
            <a:ext cx="2761200" cy="674099"/>
          </a:xfrm>
          <a:prstGeom prst="rect">
            <a:avLst/>
          </a:prstGeom>
          <a:noFill/>
          <a:ln>
            <a:noFill/>
          </a:ln>
        </p:spPr>
        <p:txBody>
          <a:bodyPr wrap="square" lIns="91425" tIns="91425" rIns="91425" bIns="91425" anchor="ctr" anchorCtr="0">
            <a:noAutofit/>
          </a:bodyPr>
          <a:lstStyle/>
          <a:p>
            <a:pPr lvl="0" algn="ctr" rtl="0">
              <a:spcBef>
                <a:spcPts val="0"/>
              </a:spcBef>
              <a:buNone/>
            </a:pPr>
            <a:r>
              <a:rPr lang="en" sz="2000" b="1">
                <a:solidFill>
                  <a:srgbClr val="1C3AA9"/>
                </a:solidFill>
                <a:latin typeface="Roboto"/>
                <a:ea typeface="Roboto"/>
                <a:cs typeface="Roboto"/>
                <a:sym typeface="Roboto"/>
              </a:rPr>
              <a:t>1B subscribers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pic>
        <p:nvPicPr>
          <p:cNvPr id="546" name="Shape 546"/>
          <p:cNvPicPr preferRelativeResize="0"/>
          <p:nvPr/>
        </p:nvPicPr>
        <p:blipFill>
          <a:blip r:embed="rId3">
            <a:alphaModFix/>
          </a:blip>
          <a:stretch>
            <a:fillRect/>
          </a:stretch>
        </p:blipFill>
        <p:spPr>
          <a:xfrm>
            <a:off x="4508577" y="1586351"/>
            <a:ext cx="1210597" cy="338963"/>
          </a:xfrm>
          <a:prstGeom prst="rect">
            <a:avLst/>
          </a:prstGeom>
          <a:noFill/>
          <a:ln>
            <a:noFill/>
          </a:ln>
        </p:spPr>
      </p:pic>
      <p:pic>
        <p:nvPicPr>
          <p:cNvPr id="547" name="Shape 547"/>
          <p:cNvPicPr preferRelativeResize="0"/>
          <p:nvPr/>
        </p:nvPicPr>
        <p:blipFill>
          <a:blip r:embed="rId4">
            <a:alphaModFix amt="21000"/>
          </a:blip>
          <a:stretch>
            <a:fillRect/>
          </a:stretch>
        </p:blipFill>
        <p:spPr>
          <a:xfrm>
            <a:off x="275625" y="4700975"/>
            <a:ext cx="652225" cy="221525"/>
          </a:xfrm>
          <a:prstGeom prst="rect">
            <a:avLst/>
          </a:prstGeom>
          <a:noFill/>
          <a:ln>
            <a:noFill/>
          </a:ln>
        </p:spPr>
      </p:pic>
      <p:sp>
        <p:nvSpPr>
          <p:cNvPr id="548" name="Shape 548"/>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549" name="Shape 549"/>
          <p:cNvSpPr txBox="1">
            <a:spLocks noGrp="1"/>
          </p:cNvSpPr>
          <p:nvPr>
            <p:ph type="ctrTitle"/>
          </p:nvPr>
        </p:nvSpPr>
        <p:spPr>
          <a:xfrm>
            <a:off x="741525" y="1937834"/>
            <a:ext cx="2986200" cy="916800"/>
          </a:xfrm>
          <a:prstGeom prst="rect">
            <a:avLst/>
          </a:prstGeom>
        </p:spPr>
        <p:txBody>
          <a:bodyPr wrap="square" lIns="91425" tIns="91425" rIns="91425" bIns="91425" anchor="b" anchorCtr="0">
            <a:noAutofit/>
          </a:bodyPr>
          <a:lstStyle/>
          <a:p>
            <a:pPr marL="0" marR="0" lvl="0" indent="-69850" algn="l" rtl="0">
              <a:lnSpc>
                <a:spcPct val="100000"/>
              </a:lnSpc>
              <a:spcBef>
                <a:spcPts val="0"/>
              </a:spcBef>
              <a:spcAft>
                <a:spcPts val="0"/>
              </a:spcAft>
              <a:buClr>
                <a:srgbClr val="000000"/>
              </a:buClr>
              <a:buSzPct val="47826"/>
              <a:buFont typeface="Arial"/>
              <a:buNone/>
            </a:pPr>
            <a:r>
              <a:rPr lang="en" sz="2300">
                <a:solidFill>
                  <a:srgbClr val="1C3AA9"/>
                </a:solidFill>
                <a:latin typeface="Roboto Light"/>
                <a:ea typeface="Roboto Light"/>
                <a:cs typeface="Roboto Light"/>
                <a:sym typeface="Roboto Light"/>
              </a:rPr>
              <a:t>Operators are launching RCS</a:t>
            </a:r>
          </a:p>
        </p:txBody>
      </p:sp>
      <p:pic>
        <p:nvPicPr>
          <p:cNvPr id="550" name="Shape 550"/>
          <p:cNvPicPr preferRelativeResize="0"/>
          <p:nvPr/>
        </p:nvPicPr>
        <p:blipFill rotWithShape="1">
          <a:blip r:embed="rId5">
            <a:alphaModFix/>
          </a:blip>
          <a:srcRect/>
          <a:stretch/>
        </p:blipFill>
        <p:spPr>
          <a:xfrm>
            <a:off x="4159300" y="2362872"/>
            <a:ext cx="1510500" cy="339000"/>
          </a:xfrm>
          <a:prstGeom prst="rect">
            <a:avLst/>
          </a:prstGeom>
          <a:noFill/>
          <a:ln>
            <a:noFill/>
          </a:ln>
        </p:spPr>
      </p:pic>
      <p:pic>
        <p:nvPicPr>
          <p:cNvPr id="551" name="Shape 551"/>
          <p:cNvPicPr preferRelativeResize="0"/>
          <p:nvPr/>
        </p:nvPicPr>
        <p:blipFill rotWithShape="1">
          <a:blip r:embed="rId6">
            <a:alphaModFix/>
          </a:blip>
          <a:srcRect/>
          <a:stretch/>
        </p:blipFill>
        <p:spPr>
          <a:xfrm>
            <a:off x="7446937" y="1503373"/>
            <a:ext cx="834600" cy="504900"/>
          </a:xfrm>
          <a:prstGeom prst="rect">
            <a:avLst/>
          </a:prstGeom>
          <a:noFill/>
          <a:ln>
            <a:noFill/>
          </a:ln>
        </p:spPr>
      </p:pic>
      <p:pic>
        <p:nvPicPr>
          <p:cNvPr id="552" name="Shape 552"/>
          <p:cNvPicPr preferRelativeResize="0"/>
          <p:nvPr/>
        </p:nvPicPr>
        <p:blipFill>
          <a:blip r:embed="rId7">
            <a:alphaModFix/>
          </a:blip>
          <a:stretch>
            <a:fillRect/>
          </a:stretch>
        </p:blipFill>
        <p:spPr>
          <a:xfrm>
            <a:off x="5872085" y="3078098"/>
            <a:ext cx="1995014" cy="635562"/>
          </a:xfrm>
          <a:prstGeom prst="rect">
            <a:avLst/>
          </a:prstGeom>
          <a:noFill/>
          <a:ln>
            <a:noFill/>
          </a:ln>
        </p:spPr>
      </p:pic>
      <p:pic>
        <p:nvPicPr>
          <p:cNvPr id="553" name="Shape 553"/>
          <p:cNvPicPr preferRelativeResize="0"/>
          <p:nvPr/>
        </p:nvPicPr>
        <p:blipFill>
          <a:blip r:embed="rId8">
            <a:alphaModFix/>
          </a:blip>
          <a:stretch>
            <a:fillRect/>
          </a:stretch>
        </p:blipFill>
        <p:spPr>
          <a:xfrm>
            <a:off x="5964051" y="2126423"/>
            <a:ext cx="1408867" cy="916800"/>
          </a:xfrm>
          <a:prstGeom prst="rect">
            <a:avLst/>
          </a:prstGeom>
          <a:noFill/>
          <a:ln>
            <a:noFill/>
          </a:ln>
        </p:spPr>
      </p:pic>
      <p:pic>
        <p:nvPicPr>
          <p:cNvPr id="554" name="Shape 554" descr="globe logo.png"/>
          <p:cNvPicPr preferRelativeResize="0"/>
          <p:nvPr/>
        </p:nvPicPr>
        <p:blipFill>
          <a:blip r:embed="rId9">
            <a:alphaModFix/>
          </a:blip>
          <a:stretch>
            <a:fillRect/>
          </a:stretch>
        </p:blipFill>
        <p:spPr>
          <a:xfrm>
            <a:off x="4505749" y="3154305"/>
            <a:ext cx="1216250" cy="496291"/>
          </a:xfrm>
          <a:prstGeom prst="rect">
            <a:avLst/>
          </a:prstGeom>
          <a:noFill/>
          <a:ln>
            <a:noFill/>
          </a:ln>
        </p:spPr>
      </p:pic>
      <p:pic>
        <p:nvPicPr>
          <p:cNvPr id="555" name="Shape 555" descr="Celcom_logo.svg.png"/>
          <p:cNvPicPr preferRelativeResize="0"/>
          <p:nvPr/>
        </p:nvPicPr>
        <p:blipFill rotWithShape="1">
          <a:blip r:embed="rId10">
            <a:alphaModFix/>
          </a:blip>
          <a:srcRect b="-11420"/>
          <a:stretch/>
        </p:blipFill>
        <p:spPr>
          <a:xfrm>
            <a:off x="7488125" y="2355172"/>
            <a:ext cx="819299" cy="459300"/>
          </a:xfrm>
          <a:prstGeom prst="rect">
            <a:avLst/>
          </a:prstGeom>
          <a:noFill/>
          <a:ln>
            <a:noFill/>
          </a:ln>
        </p:spPr>
      </p:pic>
      <p:sp>
        <p:nvSpPr>
          <p:cNvPr id="556" name="Shape 556"/>
          <p:cNvSpPr/>
          <p:nvPr/>
        </p:nvSpPr>
        <p:spPr>
          <a:xfrm>
            <a:off x="4033475" y="1466399"/>
            <a:ext cx="4659900" cy="2364000"/>
          </a:xfrm>
          <a:prstGeom prst="rect">
            <a:avLst/>
          </a:prstGeom>
          <a:solidFill>
            <a:srgbClr val="FFFFFF">
              <a:alpha val="76540"/>
            </a:srgbClr>
          </a:solidFill>
          <a:ln>
            <a:noFill/>
          </a:ln>
        </p:spPr>
        <p:txBody>
          <a:bodyPr wrap="square" lIns="91425" tIns="91425" rIns="91425" bIns="91425" anchor="ctr" anchorCtr="0">
            <a:noAutofit/>
          </a:bodyPr>
          <a:lstStyle/>
          <a:p>
            <a:pPr lvl="0">
              <a:spcBef>
                <a:spcPts val="0"/>
              </a:spcBef>
              <a:buNone/>
            </a:pPr>
            <a:endParaRPr/>
          </a:p>
        </p:txBody>
      </p:sp>
      <p:pic>
        <p:nvPicPr>
          <p:cNvPr id="557" name="Shape 557"/>
          <p:cNvPicPr preferRelativeResize="0"/>
          <p:nvPr/>
        </p:nvPicPr>
        <p:blipFill>
          <a:blip r:embed="rId11">
            <a:alphaModFix/>
          </a:blip>
          <a:stretch>
            <a:fillRect/>
          </a:stretch>
        </p:blipFill>
        <p:spPr>
          <a:xfrm>
            <a:off x="6170871" y="1503398"/>
            <a:ext cx="1146718" cy="475928"/>
          </a:xfrm>
          <a:prstGeom prst="rect">
            <a:avLst/>
          </a:prstGeom>
          <a:noFill/>
          <a:ln>
            <a:noFill/>
          </a:ln>
        </p:spPr>
      </p:pic>
      <p:pic>
        <p:nvPicPr>
          <p:cNvPr id="558" name="Shape 558"/>
          <p:cNvPicPr preferRelativeResize="0"/>
          <p:nvPr/>
        </p:nvPicPr>
        <p:blipFill>
          <a:blip r:embed="rId12">
            <a:alphaModFix/>
          </a:blip>
          <a:stretch>
            <a:fillRect/>
          </a:stretch>
        </p:blipFill>
        <p:spPr>
          <a:xfrm>
            <a:off x="5797325" y="898350"/>
            <a:ext cx="2956974" cy="475924"/>
          </a:xfrm>
          <a:prstGeom prst="rect">
            <a:avLst/>
          </a:prstGeom>
          <a:noFill/>
          <a:ln>
            <a:noFill/>
          </a:ln>
        </p:spPr>
      </p:pic>
      <p:pic>
        <p:nvPicPr>
          <p:cNvPr id="559" name="Shape 559"/>
          <p:cNvPicPr preferRelativeResize="0"/>
          <p:nvPr/>
        </p:nvPicPr>
        <p:blipFill>
          <a:blip r:embed="rId13">
            <a:alphaModFix/>
          </a:blip>
          <a:stretch>
            <a:fillRect/>
          </a:stretch>
        </p:blipFill>
        <p:spPr>
          <a:xfrm>
            <a:off x="6387600" y="1235672"/>
            <a:ext cx="228600" cy="228600"/>
          </a:xfrm>
          <a:prstGeom prst="rect">
            <a:avLst/>
          </a:prstGeom>
          <a:noFill/>
          <a:ln>
            <a:noFill/>
          </a:ln>
        </p:spPr>
      </p:pic>
      <p:sp>
        <p:nvSpPr>
          <p:cNvPr id="560" name="Shape 560"/>
          <p:cNvSpPr txBox="1"/>
          <p:nvPr/>
        </p:nvSpPr>
        <p:spPr>
          <a:xfrm>
            <a:off x="5883600" y="927000"/>
            <a:ext cx="2870700" cy="339000"/>
          </a:xfrm>
          <a:prstGeom prst="rect">
            <a:avLst/>
          </a:prstGeom>
          <a:noFill/>
          <a:ln>
            <a:noFill/>
          </a:ln>
        </p:spPr>
        <p:txBody>
          <a:bodyPr wrap="square" lIns="91425" tIns="91425" rIns="91425" bIns="91425" anchor="t" anchorCtr="0">
            <a:noAutofit/>
          </a:bodyPr>
          <a:lstStyle/>
          <a:p>
            <a:pPr lvl="0">
              <a:spcBef>
                <a:spcPts val="0"/>
              </a:spcBef>
              <a:buClr>
                <a:schemeClr val="dk1"/>
              </a:buClr>
              <a:buFont typeface="Arial"/>
              <a:buNone/>
            </a:pPr>
            <a:r>
              <a:rPr lang="en">
                <a:solidFill>
                  <a:schemeClr val="lt1"/>
                </a:solidFill>
                <a:latin typeface="Roboto Light"/>
                <a:ea typeface="Roboto Light"/>
                <a:cs typeface="Roboto Light"/>
                <a:sym typeface="Roboto Light"/>
              </a:rPr>
              <a:t>All new Android devices have RCS</a:t>
            </a:r>
          </a:p>
          <a:p>
            <a:pPr lvl="0" rtl="0">
              <a:spcBef>
                <a:spcPts val="0"/>
              </a:spcBef>
              <a:buClr>
                <a:schemeClr val="dk1"/>
              </a:buClr>
              <a:buFont typeface="Arial"/>
              <a:buNone/>
            </a:pPr>
            <a:endParaRPr>
              <a:solidFill>
                <a:schemeClr val="lt1"/>
              </a:solidFill>
              <a:latin typeface="Roboto Light"/>
              <a:ea typeface="Roboto Light"/>
              <a:cs typeface="Roboto Light"/>
              <a:sym typeface="Roboto Light"/>
            </a:endParaRPr>
          </a:p>
        </p:txBody>
      </p:sp>
      <p:sp>
        <p:nvSpPr>
          <p:cNvPr id="561" name="Shape 561"/>
          <p:cNvSpPr txBox="1"/>
          <p:nvPr/>
        </p:nvSpPr>
        <p:spPr>
          <a:xfrm>
            <a:off x="397838" y="2717835"/>
            <a:ext cx="2761200" cy="674099"/>
          </a:xfrm>
          <a:prstGeom prst="rect">
            <a:avLst/>
          </a:prstGeom>
          <a:noFill/>
          <a:ln>
            <a:noFill/>
          </a:ln>
        </p:spPr>
        <p:txBody>
          <a:bodyPr wrap="square" lIns="91425" tIns="91425" rIns="91425" bIns="91425" anchor="ctr" anchorCtr="0">
            <a:noAutofit/>
          </a:bodyPr>
          <a:lstStyle/>
          <a:p>
            <a:pPr lvl="0" algn="ctr" rtl="0">
              <a:spcBef>
                <a:spcPts val="0"/>
              </a:spcBef>
              <a:buNone/>
            </a:pPr>
            <a:r>
              <a:rPr lang="en" sz="2000" b="1">
                <a:solidFill>
                  <a:srgbClr val="1C3AA9"/>
                </a:solidFill>
                <a:latin typeface="Roboto"/>
                <a:ea typeface="Roboto"/>
                <a:cs typeface="Roboto"/>
                <a:sym typeface="Roboto"/>
              </a:rPr>
              <a:t>1B subscribers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Shape 586"/>
          <p:cNvPicPr preferRelativeResize="0"/>
          <p:nvPr/>
        </p:nvPicPr>
        <p:blipFill>
          <a:blip r:embed="rId3">
            <a:alphaModFix/>
          </a:blip>
          <a:stretch>
            <a:fillRect/>
          </a:stretch>
        </p:blipFill>
        <p:spPr>
          <a:xfrm>
            <a:off x="4508577" y="1586351"/>
            <a:ext cx="1210597" cy="338963"/>
          </a:xfrm>
          <a:prstGeom prst="rect">
            <a:avLst/>
          </a:prstGeom>
          <a:noFill/>
          <a:ln>
            <a:noFill/>
          </a:ln>
        </p:spPr>
      </p:pic>
      <p:pic>
        <p:nvPicPr>
          <p:cNvPr id="587" name="Shape 587"/>
          <p:cNvPicPr preferRelativeResize="0"/>
          <p:nvPr/>
        </p:nvPicPr>
        <p:blipFill>
          <a:blip r:embed="rId4">
            <a:alphaModFix/>
          </a:blip>
          <a:stretch>
            <a:fillRect/>
          </a:stretch>
        </p:blipFill>
        <p:spPr>
          <a:xfrm>
            <a:off x="6170871" y="1503398"/>
            <a:ext cx="1146718" cy="475928"/>
          </a:xfrm>
          <a:prstGeom prst="rect">
            <a:avLst/>
          </a:prstGeom>
          <a:noFill/>
          <a:ln>
            <a:noFill/>
          </a:ln>
        </p:spPr>
      </p:pic>
      <p:pic>
        <p:nvPicPr>
          <p:cNvPr id="588" name="Shape 588"/>
          <p:cNvPicPr preferRelativeResize="0"/>
          <p:nvPr/>
        </p:nvPicPr>
        <p:blipFill>
          <a:blip r:embed="rId5">
            <a:alphaModFix amt="21000"/>
          </a:blip>
          <a:stretch>
            <a:fillRect/>
          </a:stretch>
        </p:blipFill>
        <p:spPr>
          <a:xfrm>
            <a:off x="275625" y="4700975"/>
            <a:ext cx="652225" cy="221525"/>
          </a:xfrm>
          <a:prstGeom prst="rect">
            <a:avLst/>
          </a:prstGeom>
          <a:noFill/>
          <a:ln>
            <a:noFill/>
          </a:ln>
        </p:spPr>
      </p:pic>
      <p:sp>
        <p:nvSpPr>
          <p:cNvPr id="589" name="Shape 589"/>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590" name="Shape 590"/>
          <p:cNvSpPr txBox="1">
            <a:spLocks noGrp="1"/>
          </p:cNvSpPr>
          <p:nvPr>
            <p:ph type="ctrTitle"/>
          </p:nvPr>
        </p:nvSpPr>
        <p:spPr>
          <a:xfrm>
            <a:off x="741525" y="1937834"/>
            <a:ext cx="2986200" cy="916800"/>
          </a:xfrm>
          <a:prstGeom prst="rect">
            <a:avLst/>
          </a:prstGeom>
        </p:spPr>
        <p:txBody>
          <a:bodyPr wrap="square" lIns="91425" tIns="91425" rIns="91425" bIns="91425" anchor="b" anchorCtr="0">
            <a:noAutofit/>
          </a:bodyPr>
          <a:lstStyle/>
          <a:p>
            <a:pPr marL="0" marR="0" lvl="0" indent="-69850" algn="l" rtl="0">
              <a:lnSpc>
                <a:spcPct val="100000"/>
              </a:lnSpc>
              <a:spcBef>
                <a:spcPts val="0"/>
              </a:spcBef>
              <a:spcAft>
                <a:spcPts val="0"/>
              </a:spcAft>
              <a:buClr>
                <a:srgbClr val="000000"/>
              </a:buClr>
              <a:buSzPct val="47826"/>
              <a:buFont typeface="Arial"/>
              <a:buNone/>
            </a:pPr>
            <a:r>
              <a:rPr lang="en" sz="2300">
                <a:solidFill>
                  <a:srgbClr val="1C3AA9"/>
                </a:solidFill>
                <a:latin typeface="Roboto Light"/>
                <a:ea typeface="Roboto Light"/>
                <a:cs typeface="Roboto Light"/>
                <a:sym typeface="Roboto Light"/>
              </a:rPr>
              <a:t>Operators are launching RCS</a:t>
            </a:r>
          </a:p>
        </p:txBody>
      </p:sp>
      <p:pic>
        <p:nvPicPr>
          <p:cNvPr id="591" name="Shape 591"/>
          <p:cNvPicPr preferRelativeResize="0"/>
          <p:nvPr/>
        </p:nvPicPr>
        <p:blipFill rotWithShape="1">
          <a:blip r:embed="rId6">
            <a:alphaModFix/>
          </a:blip>
          <a:srcRect/>
          <a:stretch/>
        </p:blipFill>
        <p:spPr>
          <a:xfrm>
            <a:off x="7446937" y="1503373"/>
            <a:ext cx="834600" cy="504900"/>
          </a:xfrm>
          <a:prstGeom prst="rect">
            <a:avLst/>
          </a:prstGeom>
          <a:noFill/>
          <a:ln>
            <a:noFill/>
          </a:ln>
        </p:spPr>
      </p:pic>
      <p:pic>
        <p:nvPicPr>
          <p:cNvPr id="592" name="Shape 592"/>
          <p:cNvPicPr preferRelativeResize="0"/>
          <p:nvPr/>
        </p:nvPicPr>
        <p:blipFill>
          <a:blip r:embed="rId7">
            <a:alphaModFix/>
          </a:blip>
          <a:stretch>
            <a:fillRect/>
          </a:stretch>
        </p:blipFill>
        <p:spPr>
          <a:xfrm>
            <a:off x="5964051" y="2126423"/>
            <a:ext cx="1408867" cy="916800"/>
          </a:xfrm>
          <a:prstGeom prst="rect">
            <a:avLst/>
          </a:prstGeom>
          <a:noFill/>
          <a:ln>
            <a:noFill/>
          </a:ln>
        </p:spPr>
      </p:pic>
      <p:pic>
        <p:nvPicPr>
          <p:cNvPr id="593" name="Shape 593" descr="globe logo.png"/>
          <p:cNvPicPr preferRelativeResize="0"/>
          <p:nvPr/>
        </p:nvPicPr>
        <p:blipFill>
          <a:blip r:embed="rId8">
            <a:alphaModFix/>
          </a:blip>
          <a:stretch>
            <a:fillRect/>
          </a:stretch>
        </p:blipFill>
        <p:spPr>
          <a:xfrm>
            <a:off x="4505749" y="3154305"/>
            <a:ext cx="1216250" cy="496291"/>
          </a:xfrm>
          <a:prstGeom prst="rect">
            <a:avLst/>
          </a:prstGeom>
          <a:noFill/>
          <a:ln>
            <a:noFill/>
          </a:ln>
        </p:spPr>
      </p:pic>
      <p:pic>
        <p:nvPicPr>
          <p:cNvPr id="594" name="Shape 594" descr="Celcom_logo.svg.png"/>
          <p:cNvPicPr preferRelativeResize="0"/>
          <p:nvPr/>
        </p:nvPicPr>
        <p:blipFill rotWithShape="1">
          <a:blip r:embed="rId9">
            <a:alphaModFix/>
          </a:blip>
          <a:srcRect b="-11420"/>
          <a:stretch/>
        </p:blipFill>
        <p:spPr>
          <a:xfrm>
            <a:off x="7488125" y="2355172"/>
            <a:ext cx="819299" cy="459300"/>
          </a:xfrm>
          <a:prstGeom prst="rect">
            <a:avLst/>
          </a:prstGeom>
          <a:noFill/>
          <a:ln>
            <a:noFill/>
          </a:ln>
        </p:spPr>
      </p:pic>
      <p:sp>
        <p:nvSpPr>
          <p:cNvPr id="595" name="Shape 595"/>
          <p:cNvSpPr/>
          <p:nvPr/>
        </p:nvSpPr>
        <p:spPr>
          <a:xfrm>
            <a:off x="4094425" y="1249399"/>
            <a:ext cx="4659900" cy="3520800"/>
          </a:xfrm>
          <a:prstGeom prst="rect">
            <a:avLst/>
          </a:prstGeom>
          <a:solidFill>
            <a:srgbClr val="FFFFFF">
              <a:alpha val="76540"/>
            </a:srgbClr>
          </a:solidFill>
          <a:ln>
            <a:noFill/>
          </a:ln>
        </p:spPr>
        <p:txBody>
          <a:bodyPr wrap="square" lIns="91425" tIns="91425" rIns="91425" bIns="91425" anchor="ctr" anchorCtr="0">
            <a:noAutofit/>
          </a:bodyPr>
          <a:lstStyle/>
          <a:p>
            <a:pPr lvl="0">
              <a:spcBef>
                <a:spcPts val="0"/>
              </a:spcBef>
              <a:buNone/>
            </a:pPr>
            <a:endParaRPr/>
          </a:p>
        </p:txBody>
      </p:sp>
      <p:pic>
        <p:nvPicPr>
          <p:cNvPr id="596" name="Shape 596"/>
          <p:cNvPicPr preferRelativeResize="0"/>
          <p:nvPr/>
        </p:nvPicPr>
        <p:blipFill>
          <a:blip r:embed="rId10">
            <a:alphaModFix/>
          </a:blip>
          <a:stretch>
            <a:fillRect/>
          </a:stretch>
        </p:blipFill>
        <p:spPr>
          <a:xfrm>
            <a:off x="5872085" y="3078098"/>
            <a:ext cx="1995014" cy="635562"/>
          </a:xfrm>
          <a:prstGeom prst="rect">
            <a:avLst/>
          </a:prstGeom>
          <a:noFill/>
          <a:ln>
            <a:noFill/>
          </a:ln>
        </p:spPr>
      </p:pic>
      <p:pic>
        <p:nvPicPr>
          <p:cNvPr id="597" name="Shape 597"/>
          <p:cNvPicPr preferRelativeResize="0"/>
          <p:nvPr/>
        </p:nvPicPr>
        <p:blipFill>
          <a:blip r:embed="rId11">
            <a:alphaModFix/>
          </a:blip>
          <a:stretch>
            <a:fillRect/>
          </a:stretch>
        </p:blipFill>
        <p:spPr>
          <a:xfrm>
            <a:off x="5793009" y="2232403"/>
            <a:ext cx="2445024" cy="791374"/>
          </a:xfrm>
          <a:prstGeom prst="rect">
            <a:avLst/>
          </a:prstGeom>
          <a:noFill/>
          <a:ln>
            <a:noFill/>
          </a:ln>
        </p:spPr>
      </p:pic>
      <p:sp>
        <p:nvSpPr>
          <p:cNvPr id="598" name="Shape 598"/>
          <p:cNvSpPr txBox="1"/>
          <p:nvPr/>
        </p:nvSpPr>
        <p:spPr>
          <a:xfrm>
            <a:off x="5879272" y="2310178"/>
            <a:ext cx="2413800" cy="339000"/>
          </a:xfrm>
          <a:prstGeom prst="rect">
            <a:avLst/>
          </a:prstGeom>
          <a:noFill/>
          <a:ln>
            <a:noFill/>
          </a:ln>
        </p:spPr>
        <p:txBody>
          <a:bodyPr wrap="square" lIns="91425" tIns="91425" rIns="91425" bIns="91425" anchor="t" anchorCtr="0">
            <a:noAutofit/>
          </a:bodyPr>
          <a:lstStyle/>
          <a:p>
            <a:pPr lvl="0" rtl="0">
              <a:spcBef>
                <a:spcPts val="0"/>
              </a:spcBef>
              <a:buNone/>
            </a:pPr>
            <a:r>
              <a:rPr lang="en">
                <a:solidFill>
                  <a:schemeClr val="lt1"/>
                </a:solidFill>
                <a:latin typeface="Roboto Light"/>
                <a:ea typeface="Roboto Light"/>
                <a:cs typeface="Roboto Light"/>
                <a:sym typeface="Roboto Light"/>
              </a:rPr>
              <a:t>Launched 48 international interconnects in one day</a:t>
            </a:r>
          </a:p>
        </p:txBody>
      </p:sp>
      <p:pic>
        <p:nvPicPr>
          <p:cNvPr id="599" name="Shape 599"/>
          <p:cNvPicPr preferRelativeResize="0"/>
          <p:nvPr/>
        </p:nvPicPr>
        <p:blipFill>
          <a:blip r:embed="rId12">
            <a:alphaModFix/>
          </a:blip>
          <a:stretch>
            <a:fillRect/>
          </a:stretch>
        </p:blipFill>
        <p:spPr>
          <a:xfrm>
            <a:off x="6175172" y="2872631"/>
            <a:ext cx="228600" cy="228600"/>
          </a:xfrm>
          <a:prstGeom prst="rect">
            <a:avLst/>
          </a:prstGeom>
          <a:noFill/>
          <a:ln>
            <a:noFill/>
          </a:ln>
        </p:spPr>
      </p:pic>
      <p:sp>
        <p:nvSpPr>
          <p:cNvPr id="600" name="Shape 600"/>
          <p:cNvSpPr txBox="1"/>
          <p:nvPr/>
        </p:nvSpPr>
        <p:spPr>
          <a:xfrm>
            <a:off x="397838" y="2717835"/>
            <a:ext cx="2761200" cy="674099"/>
          </a:xfrm>
          <a:prstGeom prst="rect">
            <a:avLst/>
          </a:prstGeom>
          <a:noFill/>
          <a:ln>
            <a:noFill/>
          </a:ln>
        </p:spPr>
        <p:txBody>
          <a:bodyPr wrap="square" lIns="91425" tIns="91425" rIns="91425" bIns="91425" anchor="ctr" anchorCtr="0">
            <a:noAutofit/>
          </a:bodyPr>
          <a:lstStyle/>
          <a:p>
            <a:pPr lvl="0" algn="ctr" rtl="0">
              <a:spcBef>
                <a:spcPts val="0"/>
              </a:spcBef>
              <a:buNone/>
            </a:pPr>
            <a:r>
              <a:rPr lang="en" sz="2000" b="1">
                <a:solidFill>
                  <a:srgbClr val="1C3AA9"/>
                </a:solidFill>
                <a:latin typeface="Roboto"/>
                <a:ea typeface="Roboto"/>
                <a:cs typeface="Roboto"/>
                <a:sym typeface="Roboto"/>
              </a:rPr>
              <a:t>1B subscribers</a:t>
            </a:r>
          </a:p>
        </p:txBody>
      </p:sp>
      <p:pic>
        <p:nvPicPr>
          <p:cNvPr id="601" name="Shape 601"/>
          <p:cNvPicPr preferRelativeResize="0"/>
          <p:nvPr/>
        </p:nvPicPr>
        <p:blipFill rotWithShape="1">
          <a:blip r:embed="rId13">
            <a:alphaModFix/>
          </a:blip>
          <a:srcRect/>
          <a:stretch/>
        </p:blipFill>
        <p:spPr>
          <a:xfrm>
            <a:off x="4159300" y="2362872"/>
            <a:ext cx="1510500" cy="339000"/>
          </a:xfrm>
          <a:prstGeom prst="rect">
            <a:avLst/>
          </a:prstGeom>
          <a:noFill/>
          <a:ln>
            <a:noFill/>
          </a:ln>
        </p:spPr>
      </p:pic>
      <p:pic>
        <p:nvPicPr>
          <p:cNvPr id="602" name="Shape 602"/>
          <p:cNvPicPr preferRelativeResize="0"/>
          <p:nvPr/>
        </p:nvPicPr>
        <p:blipFill>
          <a:blip r:embed="rId12">
            <a:alphaModFix/>
          </a:blip>
          <a:stretch>
            <a:fillRect/>
          </a:stretch>
        </p:blipFill>
        <p:spPr>
          <a:xfrm>
            <a:off x="5706493" y="2425518"/>
            <a:ext cx="228600" cy="228600"/>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Shape 607"/>
          <p:cNvSpPr txBox="1">
            <a:spLocks noGrp="1"/>
          </p:cNvSpPr>
          <p:nvPr>
            <p:ph type="ctrTitle"/>
          </p:nvPr>
        </p:nvSpPr>
        <p:spPr>
          <a:xfrm>
            <a:off x="0" y="316900"/>
            <a:ext cx="9144000" cy="916800"/>
          </a:xfrm>
          <a:prstGeom prst="rect">
            <a:avLst/>
          </a:prstGeom>
        </p:spPr>
        <p:txBody>
          <a:bodyPr wrap="square" lIns="91425" tIns="91425" rIns="91425" bIns="91425" anchor="b" anchorCtr="0">
            <a:noAutofit/>
          </a:bodyPr>
          <a:lstStyle/>
          <a:p>
            <a:pPr marL="0" marR="0" lvl="0" indent="0" rtl="0">
              <a:lnSpc>
                <a:spcPct val="100000"/>
              </a:lnSpc>
              <a:spcBef>
                <a:spcPts val="0"/>
              </a:spcBef>
              <a:spcAft>
                <a:spcPts val="0"/>
              </a:spcAft>
              <a:buNone/>
            </a:pPr>
            <a:r>
              <a:rPr lang="en" sz="2100">
                <a:solidFill>
                  <a:srgbClr val="1C3AA9"/>
                </a:solidFill>
                <a:latin typeface="Roboto Light"/>
                <a:ea typeface="Roboto Light"/>
                <a:cs typeface="Roboto Light"/>
                <a:sym typeface="Roboto Light"/>
              </a:rPr>
              <a:t>RCS is a new way for people to connect with brands</a:t>
            </a:r>
          </a:p>
        </p:txBody>
      </p:sp>
      <p:pic>
        <p:nvPicPr>
          <p:cNvPr id="608" name="Shape 608"/>
          <p:cNvPicPr preferRelativeResize="0"/>
          <p:nvPr/>
        </p:nvPicPr>
        <p:blipFill>
          <a:blip r:embed="rId3">
            <a:alphaModFix amt="21000"/>
          </a:blip>
          <a:stretch>
            <a:fillRect/>
          </a:stretch>
        </p:blipFill>
        <p:spPr>
          <a:xfrm>
            <a:off x="275625" y="4700975"/>
            <a:ext cx="652225" cy="221525"/>
          </a:xfrm>
          <a:prstGeom prst="rect">
            <a:avLst/>
          </a:prstGeom>
          <a:noFill/>
          <a:ln>
            <a:noFill/>
          </a:ln>
        </p:spPr>
      </p:pic>
      <p:sp>
        <p:nvSpPr>
          <p:cNvPr id="609" name="Shape 609"/>
          <p:cNvSpPr txBox="1"/>
          <p:nvPr/>
        </p:nvSpPr>
        <p:spPr>
          <a:xfrm>
            <a:off x="978525" y="4672150"/>
            <a:ext cx="2056800" cy="358200"/>
          </a:xfrm>
          <a:prstGeom prst="rect">
            <a:avLst/>
          </a:prstGeom>
          <a:noFill/>
          <a:ln>
            <a:noFill/>
          </a:ln>
        </p:spPr>
        <p:txBody>
          <a:bodyPr wrap="square" lIns="91425" tIns="91425" rIns="91425" bIns="91425" anchor="t" anchorCtr="0">
            <a:noAutofit/>
          </a:bodyPr>
          <a:lstStyle/>
          <a:p>
            <a:pPr lvl="0" rtl="0">
              <a:spcBef>
                <a:spcPts val="0"/>
              </a:spcBef>
              <a:buNone/>
            </a:pPr>
            <a:r>
              <a:rPr lang="en" sz="800">
                <a:solidFill>
                  <a:srgbClr val="C8C8C8"/>
                </a:solidFill>
                <a:latin typeface="Roboto"/>
                <a:ea typeface="Roboto"/>
                <a:cs typeface="Roboto"/>
                <a:sym typeface="Roboto"/>
              </a:rPr>
              <a:t>RCS  l  Android Messages  l  Jibe</a:t>
            </a:r>
          </a:p>
        </p:txBody>
      </p:sp>
      <p:sp>
        <p:nvSpPr>
          <p:cNvPr id="610" name="Shape 610"/>
          <p:cNvSpPr/>
          <p:nvPr/>
        </p:nvSpPr>
        <p:spPr>
          <a:xfrm>
            <a:off x="213643" y="3596022"/>
            <a:ext cx="2331300" cy="317700"/>
          </a:xfrm>
          <a:prstGeom prst="rect">
            <a:avLst/>
          </a:prstGeom>
          <a:noFill/>
          <a:ln>
            <a:noFill/>
          </a:ln>
        </p:spPr>
        <p:txBody>
          <a:bodyPr wrap="square" lIns="91425" tIns="91425" rIns="91425" bIns="91425" anchor="t" anchorCtr="0">
            <a:noAutofit/>
          </a:bodyPr>
          <a:lstStyle/>
          <a:p>
            <a:pPr lvl="0" algn="ctr" rtl="0">
              <a:spcBef>
                <a:spcPts val="0"/>
              </a:spcBef>
              <a:buNone/>
            </a:pPr>
            <a:r>
              <a:rPr lang="en" sz="1200">
                <a:solidFill>
                  <a:srgbClr val="666666"/>
                </a:solidFill>
                <a:latin typeface="Roboto Light"/>
                <a:ea typeface="Roboto Light"/>
                <a:cs typeface="Roboto Light"/>
                <a:sym typeface="Roboto Light"/>
              </a:rPr>
              <a:t>Native RCS Client</a:t>
            </a:r>
          </a:p>
          <a:p>
            <a:pPr lvl="0" algn="ctr" rtl="0">
              <a:spcBef>
                <a:spcPts val="0"/>
              </a:spcBef>
              <a:buNone/>
            </a:pPr>
            <a:r>
              <a:rPr lang="en" sz="1200">
                <a:solidFill>
                  <a:srgbClr val="666666"/>
                </a:solidFill>
                <a:latin typeface="Roboto Light"/>
                <a:ea typeface="Roboto Light"/>
                <a:cs typeface="Roboto Light"/>
                <a:sym typeface="Roboto Light"/>
              </a:rPr>
              <a:t>(Android Messages)</a:t>
            </a:r>
          </a:p>
        </p:txBody>
      </p:sp>
      <p:sp>
        <p:nvSpPr>
          <p:cNvPr id="611" name="Shape 611"/>
          <p:cNvSpPr/>
          <p:nvPr/>
        </p:nvSpPr>
        <p:spPr>
          <a:xfrm>
            <a:off x="2247851" y="3596022"/>
            <a:ext cx="2392500" cy="317700"/>
          </a:xfrm>
          <a:prstGeom prst="rect">
            <a:avLst/>
          </a:prstGeom>
          <a:noFill/>
          <a:ln>
            <a:noFill/>
          </a:ln>
        </p:spPr>
        <p:txBody>
          <a:bodyPr wrap="square" lIns="91425" tIns="91425" rIns="91425" bIns="91425" anchor="t" anchorCtr="0">
            <a:noAutofit/>
          </a:bodyPr>
          <a:lstStyle/>
          <a:p>
            <a:pPr lvl="0" algn="ctr" rtl="0">
              <a:spcBef>
                <a:spcPts val="0"/>
              </a:spcBef>
              <a:buNone/>
            </a:pPr>
            <a:r>
              <a:rPr lang="en" sz="1200">
                <a:solidFill>
                  <a:srgbClr val="666666"/>
                </a:solidFill>
                <a:latin typeface="Roboto Light"/>
                <a:ea typeface="Roboto Light"/>
                <a:cs typeface="Roboto Light"/>
                <a:sym typeface="Roboto Light"/>
              </a:rPr>
              <a:t>Hosted RCS Platform</a:t>
            </a:r>
          </a:p>
        </p:txBody>
      </p:sp>
      <p:sp>
        <p:nvSpPr>
          <p:cNvPr id="612" name="Shape 612"/>
          <p:cNvSpPr/>
          <p:nvPr/>
        </p:nvSpPr>
        <p:spPr>
          <a:xfrm>
            <a:off x="4103966" y="3596022"/>
            <a:ext cx="2331300" cy="317700"/>
          </a:xfrm>
          <a:prstGeom prst="rect">
            <a:avLst/>
          </a:prstGeom>
          <a:noFill/>
          <a:ln>
            <a:noFill/>
          </a:ln>
        </p:spPr>
        <p:txBody>
          <a:bodyPr wrap="square" lIns="91425" tIns="91425" rIns="91425" bIns="91425" anchor="t" anchorCtr="0">
            <a:noAutofit/>
          </a:bodyPr>
          <a:lstStyle/>
          <a:p>
            <a:pPr lvl="0" algn="ctr" rtl="0">
              <a:spcBef>
                <a:spcPts val="0"/>
              </a:spcBef>
              <a:buNone/>
            </a:pPr>
            <a:r>
              <a:rPr lang="en" sz="1200">
                <a:solidFill>
                  <a:srgbClr val="666666"/>
                </a:solidFill>
                <a:latin typeface="Roboto Light"/>
                <a:ea typeface="Roboto Light"/>
                <a:cs typeface="Roboto Light"/>
                <a:sym typeface="Roboto Light"/>
              </a:rPr>
              <a:t>RCS Interconnect Hub</a:t>
            </a:r>
          </a:p>
        </p:txBody>
      </p:sp>
      <p:pic>
        <p:nvPicPr>
          <p:cNvPr id="613" name="Shape 613" descr="Update.png"/>
          <p:cNvPicPr preferRelativeResize="0"/>
          <p:nvPr/>
        </p:nvPicPr>
        <p:blipFill>
          <a:blip r:embed="rId4">
            <a:alphaModFix/>
          </a:blip>
          <a:stretch>
            <a:fillRect/>
          </a:stretch>
        </p:blipFill>
        <p:spPr>
          <a:xfrm>
            <a:off x="956383" y="1848772"/>
            <a:ext cx="884887" cy="1573118"/>
          </a:xfrm>
          <a:prstGeom prst="rect">
            <a:avLst/>
          </a:prstGeom>
          <a:noFill/>
          <a:ln>
            <a:noFill/>
          </a:ln>
        </p:spPr>
      </p:pic>
      <p:sp>
        <p:nvSpPr>
          <p:cNvPr id="614" name="Shape 614"/>
          <p:cNvSpPr/>
          <p:nvPr/>
        </p:nvSpPr>
        <p:spPr>
          <a:xfrm>
            <a:off x="2258163" y="2239596"/>
            <a:ext cx="246600" cy="246600"/>
          </a:xfrm>
          <a:prstGeom prst="ellipse">
            <a:avLst/>
          </a:prstGeom>
          <a:solidFill>
            <a:srgbClr val="CFE2F3"/>
          </a:solidFill>
          <a:ln w="19050" cap="flat" cmpd="sng">
            <a:solidFill>
              <a:srgbClr val="CFE2F3"/>
            </a:solidFill>
            <a:prstDash val="solid"/>
            <a:round/>
            <a:headEnd type="none" w="lg" len="lg"/>
            <a:tailEnd type="none" w="lg" len="lg"/>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cxnSp>
        <p:nvCxnSpPr>
          <p:cNvPr id="615" name="Shape 615"/>
          <p:cNvCxnSpPr>
            <a:endCxn id="614" idx="2"/>
          </p:cNvCxnSpPr>
          <p:nvPr/>
        </p:nvCxnSpPr>
        <p:spPr>
          <a:xfrm>
            <a:off x="1124163" y="2362896"/>
            <a:ext cx="1134000" cy="0"/>
          </a:xfrm>
          <a:prstGeom prst="straightConnector1">
            <a:avLst/>
          </a:prstGeom>
          <a:noFill/>
          <a:ln w="19050" cap="flat" cmpd="sng">
            <a:solidFill>
              <a:srgbClr val="CFE2F3"/>
            </a:solidFill>
            <a:prstDash val="solid"/>
            <a:round/>
            <a:headEnd type="none" w="lg" len="lg"/>
            <a:tailEnd type="none" w="lg" len="lg"/>
          </a:ln>
        </p:spPr>
      </p:cxnSp>
      <p:sp>
        <p:nvSpPr>
          <p:cNvPr id="616" name="Shape 616"/>
          <p:cNvSpPr/>
          <p:nvPr/>
        </p:nvSpPr>
        <p:spPr>
          <a:xfrm rot="10800000">
            <a:off x="2232604" y="2812898"/>
            <a:ext cx="246600" cy="246600"/>
          </a:xfrm>
          <a:prstGeom prst="ellipse">
            <a:avLst/>
          </a:prstGeom>
          <a:solidFill>
            <a:srgbClr val="CFE2F3"/>
          </a:solidFill>
          <a:ln w="19050" cap="flat" cmpd="sng">
            <a:solidFill>
              <a:srgbClr val="CFE2F3"/>
            </a:solidFill>
            <a:prstDash val="solid"/>
            <a:round/>
            <a:headEnd type="none" w="lg" len="lg"/>
            <a:tailEnd type="none" w="lg" len="lg"/>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cxnSp>
        <p:nvCxnSpPr>
          <p:cNvPr id="617" name="Shape 617"/>
          <p:cNvCxnSpPr>
            <a:stCxn id="618" idx="6"/>
            <a:endCxn id="619" idx="1"/>
          </p:cNvCxnSpPr>
          <p:nvPr/>
        </p:nvCxnSpPr>
        <p:spPr>
          <a:xfrm>
            <a:off x="5456552" y="2670420"/>
            <a:ext cx="996600" cy="6300"/>
          </a:xfrm>
          <a:prstGeom prst="straightConnector1">
            <a:avLst/>
          </a:prstGeom>
          <a:noFill/>
          <a:ln w="19050" cap="flat" cmpd="sng">
            <a:solidFill>
              <a:srgbClr val="4285F4"/>
            </a:solidFill>
            <a:prstDash val="solid"/>
            <a:round/>
            <a:headEnd type="none" w="lg" len="lg"/>
            <a:tailEnd type="none" w="lg" len="lg"/>
          </a:ln>
        </p:spPr>
      </p:cxnSp>
      <p:sp>
        <p:nvSpPr>
          <p:cNvPr id="620" name="Shape 620"/>
          <p:cNvSpPr/>
          <p:nvPr/>
        </p:nvSpPr>
        <p:spPr>
          <a:xfrm>
            <a:off x="2318828" y="2301161"/>
            <a:ext cx="144600" cy="123300"/>
          </a:xfrm>
          <a:prstGeom prst="rightArrow">
            <a:avLst>
              <a:gd name="adj1" fmla="val 50000"/>
              <a:gd name="adj2" fmla="val 50000"/>
            </a:avLst>
          </a:prstGeom>
          <a:solidFill>
            <a:srgbClr val="FFFFFF"/>
          </a:solidFill>
          <a:ln>
            <a:noFill/>
          </a:ln>
        </p:spPr>
        <p:txBody>
          <a:bodyPr wrap="square" lIns="91425" tIns="91425" rIns="91425" bIns="91425" anchor="ctr" anchorCtr="0">
            <a:noAutofit/>
          </a:bodyPr>
          <a:lstStyle/>
          <a:p>
            <a:pPr lvl="0">
              <a:spcBef>
                <a:spcPts val="0"/>
              </a:spcBef>
              <a:buNone/>
            </a:pPr>
            <a:endParaRPr/>
          </a:p>
        </p:txBody>
      </p:sp>
      <p:sp>
        <p:nvSpPr>
          <p:cNvPr id="621" name="Shape 621"/>
          <p:cNvSpPr/>
          <p:nvPr/>
        </p:nvSpPr>
        <p:spPr>
          <a:xfrm rot="10800000">
            <a:off x="2278768" y="2874616"/>
            <a:ext cx="144600" cy="123300"/>
          </a:xfrm>
          <a:prstGeom prst="rightArrow">
            <a:avLst>
              <a:gd name="adj1" fmla="val 50000"/>
              <a:gd name="adj2" fmla="val 50000"/>
            </a:avLst>
          </a:prstGeom>
          <a:solidFill>
            <a:srgbClr val="FFFFFF"/>
          </a:solidFill>
          <a:ln>
            <a:noFill/>
          </a:ln>
        </p:spPr>
        <p:txBody>
          <a:bodyPr wrap="square" lIns="91425" tIns="91425" rIns="91425" bIns="91425" anchor="ctr" anchorCtr="0">
            <a:noAutofit/>
          </a:bodyPr>
          <a:lstStyle/>
          <a:p>
            <a:pPr lvl="0">
              <a:spcBef>
                <a:spcPts val="0"/>
              </a:spcBef>
              <a:buNone/>
            </a:pPr>
            <a:endParaRPr/>
          </a:p>
        </p:txBody>
      </p:sp>
      <p:cxnSp>
        <p:nvCxnSpPr>
          <p:cNvPr id="622" name="Shape 622"/>
          <p:cNvCxnSpPr/>
          <p:nvPr/>
        </p:nvCxnSpPr>
        <p:spPr>
          <a:xfrm>
            <a:off x="1790957" y="2669151"/>
            <a:ext cx="3151500" cy="28200"/>
          </a:xfrm>
          <a:prstGeom prst="straightConnector1">
            <a:avLst/>
          </a:prstGeom>
          <a:noFill/>
          <a:ln w="19050" cap="flat" cmpd="sng">
            <a:solidFill>
              <a:srgbClr val="4285F4"/>
            </a:solidFill>
            <a:prstDash val="solid"/>
            <a:round/>
            <a:headEnd type="none" w="lg" len="lg"/>
            <a:tailEnd type="none" w="lg" len="lg"/>
          </a:ln>
        </p:spPr>
      </p:cxnSp>
      <p:cxnSp>
        <p:nvCxnSpPr>
          <p:cNvPr id="623" name="Shape 623"/>
          <p:cNvCxnSpPr>
            <a:endCxn id="616" idx="2"/>
          </p:cNvCxnSpPr>
          <p:nvPr/>
        </p:nvCxnSpPr>
        <p:spPr>
          <a:xfrm rot="10800000">
            <a:off x="2479204" y="2936198"/>
            <a:ext cx="1143000" cy="0"/>
          </a:xfrm>
          <a:prstGeom prst="straightConnector1">
            <a:avLst/>
          </a:prstGeom>
          <a:noFill/>
          <a:ln w="19050" cap="flat" cmpd="sng">
            <a:solidFill>
              <a:srgbClr val="CFE2F3"/>
            </a:solidFill>
            <a:prstDash val="solid"/>
            <a:round/>
            <a:headEnd type="none" w="lg" len="lg"/>
            <a:tailEnd type="none" w="lg" len="lg"/>
          </a:ln>
        </p:spPr>
      </p:cxnSp>
      <p:sp>
        <p:nvSpPr>
          <p:cNvPr id="624" name="Shape 624"/>
          <p:cNvSpPr/>
          <p:nvPr/>
        </p:nvSpPr>
        <p:spPr>
          <a:xfrm>
            <a:off x="2937552" y="2303772"/>
            <a:ext cx="1119278" cy="682601"/>
          </a:xfrm>
          <a:custGeom>
            <a:avLst/>
            <a:gdLst/>
            <a:ahLst/>
            <a:cxnLst/>
            <a:rect l="0" t="0" r="0" b="0"/>
            <a:pathLst>
              <a:path w="4712750" h="2874110" extrusionOk="0">
                <a:moveTo>
                  <a:pt x="2703630" y="0"/>
                </a:moveTo>
                <a:cubicBezTo>
                  <a:pt x="3376755" y="0"/>
                  <a:pt x="3922430" y="545391"/>
                  <a:pt x="3922430" y="1218165"/>
                </a:cubicBezTo>
                <a:lnTo>
                  <a:pt x="3917586" y="1314054"/>
                </a:lnTo>
                <a:lnTo>
                  <a:pt x="3931953" y="1313329"/>
                </a:lnTo>
                <a:cubicBezTo>
                  <a:pt x="4363175" y="1313329"/>
                  <a:pt x="4712750" y="1662722"/>
                  <a:pt x="4712750" y="2093719"/>
                </a:cubicBezTo>
                <a:cubicBezTo>
                  <a:pt x="4712750" y="2524716"/>
                  <a:pt x="4363175" y="2874109"/>
                  <a:pt x="3931953" y="2874109"/>
                </a:cubicBezTo>
                <a:lnTo>
                  <a:pt x="3922427" y="2873389"/>
                </a:lnTo>
                <a:lnTo>
                  <a:pt x="3922427" y="2874109"/>
                </a:lnTo>
                <a:lnTo>
                  <a:pt x="837649" y="2874109"/>
                </a:lnTo>
                <a:lnTo>
                  <a:pt x="837629" y="2874110"/>
                </a:lnTo>
                <a:lnTo>
                  <a:pt x="837610" y="2874109"/>
                </a:lnTo>
                <a:lnTo>
                  <a:pt x="809360" y="2874109"/>
                </a:lnTo>
                <a:lnTo>
                  <a:pt x="809360" y="2872684"/>
                </a:lnTo>
                <a:lnTo>
                  <a:pt x="751986" y="2869788"/>
                </a:lnTo>
                <a:cubicBezTo>
                  <a:pt x="329606" y="2826915"/>
                  <a:pt x="0" y="2470388"/>
                  <a:pt x="0" y="2036917"/>
                </a:cubicBezTo>
                <a:cubicBezTo>
                  <a:pt x="0" y="1632344"/>
                  <a:pt x="287124" y="1294798"/>
                  <a:pt x="668818" y="1216733"/>
                </a:cubicBezTo>
                <a:lnTo>
                  <a:pt x="675167" y="1215764"/>
                </a:lnTo>
                <a:lnTo>
                  <a:pt x="666308" y="1127933"/>
                </a:lnTo>
                <a:cubicBezTo>
                  <a:pt x="666308" y="841579"/>
                  <a:pt x="898564" y="609444"/>
                  <a:pt x="1185067" y="609444"/>
                </a:cubicBezTo>
                <a:cubicBezTo>
                  <a:pt x="1328319" y="609444"/>
                  <a:pt x="1458008" y="667478"/>
                  <a:pt x="1551885" y="761306"/>
                </a:cubicBezTo>
                <a:lnTo>
                  <a:pt x="1567393" y="780092"/>
                </a:lnTo>
                <a:lnTo>
                  <a:pt x="1580609" y="744000"/>
                </a:lnTo>
                <a:cubicBezTo>
                  <a:pt x="1765633" y="306782"/>
                  <a:pt x="2198786" y="0"/>
                  <a:pt x="2703630" y="0"/>
                </a:cubicBezTo>
                <a:close/>
              </a:path>
            </a:pathLst>
          </a:custGeom>
          <a:solidFill>
            <a:srgbClr val="2A56C6"/>
          </a:solidFill>
          <a:ln>
            <a:noFill/>
          </a:ln>
        </p:spPr>
        <p:txBody>
          <a:bodyPr wrap="square" lIns="68575" tIns="34275" rIns="68575" bIns="34275" anchor="ctr" anchorCtr="0">
            <a:noAutofit/>
          </a:bodyPr>
          <a:lstStyle/>
          <a:p>
            <a:pPr marL="0" marR="0" lvl="0" indent="0" algn="ctr" rtl="0">
              <a:spcBef>
                <a:spcPts val="0"/>
              </a:spcBef>
              <a:buNone/>
            </a:pPr>
            <a:endParaRPr sz="1400" b="0" i="0" u="none" strike="noStrike" cap="none">
              <a:solidFill>
                <a:srgbClr val="FFFFFF"/>
              </a:solidFill>
              <a:latin typeface="Calibri"/>
              <a:ea typeface="Calibri"/>
              <a:cs typeface="Calibri"/>
              <a:sym typeface="Calibri"/>
            </a:endParaRPr>
          </a:p>
        </p:txBody>
      </p:sp>
      <p:pic>
        <p:nvPicPr>
          <p:cNvPr id="625" name="Shape 625" descr="Updated Image.png"/>
          <p:cNvPicPr preferRelativeResize="0"/>
          <p:nvPr/>
        </p:nvPicPr>
        <p:blipFill rotWithShape="1">
          <a:blip r:embed="rId5">
            <a:alphaModFix/>
          </a:blip>
          <a:srcRect b="7338"/>
          <a:stretch/>
        </p:blipFill>
        <p:spPr>
          <a:xfrm>
            <a:off x="1057341" y="2018031"/>
            <a:ext cx="681623" cy="1122835"/>
          </a:xfrm>
          <a:prstGeom prst="rect">
            <a:avLst/>
          </a:prstGeom>
          <a:noFill/>
          <a:ln>
            <a:noFill/>
          </a:ln>
        </p:spPr>
      </p:pic>
      <p:grpSp>
        <p:nvGrpSpPr>
          <p:cNvPr id="626" name="Shape 626"/>
          <p:cNvGrpSpPr/>
          <p:nvPr/>
        </p:nvGrpSpPr>
        <p:grpSpPr>
          <a:xfrm>
            <a:off x="4811252" y="2073161"/>
            <a:ext cx="945792" cy="1220185"/>
            <a:chOff x="6152158" y="2073036"/>
            <a:chExt cx="945792" cy="1220185"/>
          </a:xfrm>
        </p:grpSpPr>
        <p:sp>
          <p:nvSpPr>
            <p:cNvPr id="618" name="Shape 618"/>
            <p:cNvSpPr/>
            <p:nvPr/>
          </p:nvSpPr>
          <p:spPr>
            <a:xfrm>
              <a:off x="6152158" y="2347645"/>
              <a:ext cx="645300" cy="645300"/>
            </a:xfrm>
            <a:prstGeom prst="ellipse">
              <a:avLst/>
            </a:prstGeom>
            <a:solidFill>
              <a:srgbClr val="F9F9F9"/>
            </a:solidFill>
            <a:ln w="19050" cap="flat" cmpd="sng">
              <a:solidFill>
                <a:srgbClr val="2A56C6"/>
              </a:solidFill>
              <a:prstDash val="solid"/>
              <a:round/>
              <a:headEnd type="none" w="lg" len="lg"/>
              <a:tailEnd type="none" w="lg" len="lg"/>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sp>
          <p:nvSpPr>
            <p:cNvPr id="627" name="Shape 627"/>
            <p:cNvSpPr/>
            <p:nvPr/>
          </p:nvSpPr>
          <p:spPr>
            <a:xfrm>
              <a:off x="6851351" y="2073036"/>
              <a:ext cx="246600" cy="246600"/>
            </a:xfrm>
            <a:prstGeom prst="ellipse">
              <a:avLst/>
            </a:prstGeom>
            <a:solidFill>
              <a:srgbClr val="2A56C6"/>
            </a:solidFill>
            <a:ln>
              <a:noFill/>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sp>
          <p:nvSpPr>
            <p:cNvPr id="628" name="Shape 628"/>
            <p:cNvSpPr/>
            <p:nvPr/>
          </p:nvSpPr>
          <p:spPr>
            <a:xfrm>
              <a:off x="6844964" y="3046622"/>
              <a:ext cx="246600" cy="246600"/>
            </a:xfrm>
            <a:prstGeom prst="ellipse">
              <a:avLst/>
            </a:prstGeom>
            <a:solidFill>
              <a:srgbClr val="2A56C6"/>
            </a:solidFill>
            <a:ln>
              <a:noFill/>
            </a:ln>
          </p:spPr>
          <p:txBody>
            <a:bodyPr wrap="square" lIns="91425" tIns="91425" rIns="91425" bIns="91425" anchor="ctr" anchorCtr="0">
              <a:noAutofit/>
            </a:bodyPr>
            <a:lstStyle/>
            <a:p>
              <a:pPr marL="0" marR="0" lvl="0" indent="0" algn="l" rtl="0">
                <a:lnSpc>
                  <a:spcPct val="100000"/>
                </a:lnSpc>
                <a:spcBef>
                  <a:spcPts val="0"/>
                </a:spcBef>
                <a:spcAft>
                  <a:spcPts val="0"/>
                </a:spcAft>
                <a:buNone/>
              </a:pPr>
              <a:endParaRPr sz="1400"/>
            </a:p>
          </p:txBody>
        </p:sp>
        <p:cxnSp>
          <p:nvCxnSpPr>
            <p:cNvPr id="629" name="Shape 629"/>
            <p:cNvCxnSpPr>
              <a:stCxn id="618" idx="5"/>
              <a:endCxn id="628" idx="1"/>
            </p:cNvCxnSpPr>
            <p:nvPr/>
          </p:nvCxnSpPr>
          <p:spPr>
            <a:xfrm>
              <a:off x="6702956" y="2898443"/>
              <a:ext cx="178200" cy="184200"/>
            </a:xfrm>
            <a:prstGeom prst="straightConnector1">
              <a:avLst/>
            </a:prstGeom>
            <a:noFill/>
            <a:ln w="19050" cap="flat" cmpd="sng">
              <a:solidFill>
                <a:srgbClr val="4285F4"/>
              </a:solidFill>
              <a:prstDash val="solid"/>
              <a:round/>
              <a:headEnd type="none" w="lg" len="lg"/>
              <a:tailEnd type="none" w="lg" len="lg"/>
            </a:ln>
          </p:spPr>
        </p:cxnSp>
        <p:cxnSp>
          <p:nvCxnSpPr>
            <p:cNvPr id="630" name="Shape 630"/>
            <p:cNvCxnSpPr>
              <a:stCxn id="618" idx="7"/>
              <a:endCxn id="627" idx="3"/>
            </p:cNvCxnSpPr>
            <p:nvPr/>
          </p:nvCxnSpPr>
          <p:spPr>
            <a:xfrm rot="10800000" flipH="1">
              <a:off x="6702956" y="2283447"/>
              <a:ext cx="184500" cy="158700"/>
            </a:xfrm>
            <a:prstGeom prst="straightConnector1">
              <a:avLst/>
            </a:prstGeom>
            <a:noFill/>
            <a:ln w="19050" cap="flat" cmpd="sng">
              <a:solidFill>
                <a:srgbClr val="4285F4"/>
              </a:solidFill>
              <a:prstDash val="solid"/>
              <a:round/>
              <a:headEnd type="none" w="lg" len="lg"/>
              <a:tailEnd type="none" w="lg" len="lg"/>
            </a:ln>
          </p:spPr>
        </p:cxnSp>
      </p:grpSp>
      <p:sp>
        <p:nvSpPr>
          <p:cNvPr id="631" name="Shape 631"/>
          <p:cNvSpPr/>
          <p:nvPr/>
        </p:nvSpPr>
        <p:spPr>
          <a:xfrm>
            <a:off x="6045218" y="3596025"/>
            <a:ext cx="1643699" cy="317700"/>
          </a:xfrm>
          <a:prstGeom prst="rect">
            <a:avLst/>
          </a:prstGeom>
          <a:noFill/>
          <a:ln>
            <a:noFill/>
          </a:ln>
        </p:spPr>
        <p:txBody>
          <a:bodyPr wrap="square" lIns="91425" tIns="91425" rIns="91425" bIns="91425" anchor="t" anchorCtr="0">
            <a:noAutofit/>
          </a:bodyPr>
          <a:lstStyle/>
          <a:p>
            <a:pPr lvl="0" algn="ctr" rtl="0">
              <a:spcBef>
                <a:spcPts val="0"/>
              </a:spcBef>
              <a:buNone/>
            </a:pPr>
            <a:r>
              <a:rPr lang="en" sz="1200">
                <a:solidFill>
                  <a:srgbClr val="666666"/>
                </a:solidFill>
                <a:latin typeface="Roboto Light"/>
                <a:ea typeface="Roboto Light"/>
                <a:cs typeface="Roboto Light"/>
                <a:sym typeface="Roboto Light"/>
              </a:rPr>
              <a:t>RCS Business Messaging Platform</a:t>
            </a:r>
          </a:p>
        </p:txBody>
      </p:sp>
      <p:pic>
        <p:nvPicPr>
          <p:cNvPr id="632" name="Shape 632"/>
          <p:cNvPicPr preferRelativeResize="0"/>
          <p:nvPr/>
        </p:nvPicPr>
        <p:blipFill>
          <a:blip r:embed="rId6">
            <a:alphaModFix/>
          </a:blip>
          <a:stretch>
            <a:fillRect/>
          </a:stretch>
        </p:blipFill>
        <p:spPr>
          <a:xfrm>
            <a:off x="1056000" y="2018024"/>
            <a:ext cx="681625" cy="1211804"/>
          </a:xfrm>
          <a:prstGeom prst="rect">
            <a:avLst/>
          </a:prstGeom>
          <a:noFill/>
          <a:ln>
            <a:noFill/>
          </a:ln>
        </p:spPr>
      </p:pic>
      <p:sp>
        <p:nvSpPr>
          <p:cNvPr id="633" name="Shape 633"/>
          <p:cNvSpPr/>
          <p:nvPr/>
        </p:nvSpPr>
        <p:spPr>
          <a:xfrm>
            <a:off x="8102525" y="104425"/>
            <a:ext cx="246600" cy="123300"/>
          </a:xfrm>
          <a:prstGeom prst="rect">
            <a:avLst/>
          </a:prstGeom>
          <a:noFill/>
          <a:ln>
            <a:noFill/>
          </a:ln>
        </p:spPr>
        <p:txBody>
          <a:bodyPr wrap="square" lIns="91425" tIns="91425" rIns="91425" bIns="91425" anchor="ctr" anchorCtr="0">
            <a:noAutofit/>
          </a:bodyPr>
          <a:lstStyle/>
          <a:p>
            <a:pPr lvl="0">
              <a:spcBef>
                <a:spcPts val="0"/>
              </a:spcBef>
              <a:buNone/>
            </a:pPr>
            <a:endParaRPr/>
          </a:p>
        </p:txBody>
      </p:sp>
      <p:cxnSp>
        <p:nvCxnSpPr>
          <p:cNvPr id="634" name="Shape 634"/>
          <p:cNvCxnSpPr/>
          <p:nvPr/>
        </p:nvCxnSpPr>
        <p:spPr>
          <a:xfrm>
            <a:off x="6716977" y="2676807"/>
            <a:ext cx="887400" cy="0"/>
          </a:xfrm>
          <a:prstGeom prst="straightConnector1">
            <a:avLst/>
          </a:prstGeom>
          <a:noFill/>
          <a:ln w="19050" cap="flat" cmpd="sng">
            <a:solidFill>
              <a:srgbClr val="4285F4"/>
            </a:solidFill>
            <a:prstDash val="solid"/>
            <a:round/>
            <a:headEnd type="none" w="lg" len="lg"/>
            <a:tailEnd type="none" w="lg" len="lg"/>
          </a:ln>
        </p:spPr>
      </p:cxnSp>
      <p:pic>
        <p:nvPicPr>
          <p:cNvPr id="635" name="Shape 635"/>
          <p:cNvPicPr preferRelativeResize="0"/>
          <p:nvPr/>
        </p:nvPicPr>
        <p:blipFill>
          <a:blip r:embed="rId7">
            <a:alphaModFix/>
          </a:blip>
          <a:stretch>
            <a:fillRect/>
          </a:stretch>
        </p:blipFill>
        <p:spPr>
          <a:xfrm>
            <a:off x="8158691" y="2341919"/>
            <a:ext cx="264558" cy="264563"/>
          </a:xfrm>
          <a:prstGeom prst="rect">
            <a:avLst/>
          </a:prstGeom>
          <a:noFill/>
          <a:ln>
            <a:noFill/>
          </a:ln>
        </p:spPr>
      </p:pic>
      <p:pic>
        <p:nvPicPr>
          <p:cNvPr id="636" name="Shape 636"/>
          <p:cNvPicPr preferRelativeResize="0"/>
          <p:nvPr/>
        </p:nvPicPr>
        <p:blipFill>
          <a:blip r:embed="rId8">
            <a:alphaModFix/>
          </a:blip>
          <a:stretch>
            <a:fillRect/>
          </a:stretch>
        </p:blipFill>
        <p:spPr>
          <a:xfrm>
            <a:off x="7749552" y="2753222"/>
            <a:ext cx="238103" cy="211650"/>
          </a:xfrm>
          <a:prstGeom prst="rect">
            <a:avLst/>
          </a:prstGeom>
          <a:noFill/>
          <a:ln>
            <a:noFill/>
          </a:ln>
        </p:spPr>
      </p:pic>
      <p:pic>
        <p:nvPicPr>
          <p:cNvPr id="637" name="Shape 637"/>
          <p:cNvPicPr preferRelativeResize="0"/>
          <p:nvPr/>
        </p:nvPicPr>
        <p:blipFill>
          <a:blip r:embed="rId9">
            <a:alphaModFix/>
          </a:blip>
          <a:stretch>
            <a:fillRect/>
          </a:stretch>
        </p:blipFill>
        <p:spPr>
          <a:xfrm>
            <a:off x="7741624" y="2361344"/>
            <a:ext cx="253976" cy="240752"/>
          </a:xfrm>
          <a:prstGeom prst="rect">
            <a:avLst/>
          </a:prstGeom>
          <a:noFill/>
          <a:ln>
            <a:noFill/>
          </a:ln>
        </p:spPr>
      </p:pic>
      <p:pic>
        <p:nvPicPr>
          <p:cNvPr id="638" name="Shape 638"/>
          <p:cNvPicPr preferRelativeResize="0"/>
          <p:nvPr/>
        </p:nvPicPr>
        <p:blipFill>
          <a:blip r:embed="rId10">
            <a:alphaModFix/>
          </a:blip>
          <a:stretch>
            <a:fillRect/>
          </a:stretch>
        </p:blipFill>
        <p:spPr>
          <a:xfrm>
            <a:off x="8165312" y="2726760"/>
            <a:ext cx="251331" cy="264563"/>
          </a:xfrm>
          <a:prstGeom prst="rect">
            <a:avLst/>
          </a:prstGeom>
          <a:noFill/>
          <a:ln>
            <a:noFill/>
          </a:ln>
        </p:spPr>
      </p:pic>
      <p:pic>
        <p:nvPicPr>
          <p:cNvPr id="619" name="Shape 619"/>
          <p:cNvPicPr preferRelativeResize="0"/>
          <p:nvPr/>
        </p:nvPicPr>
        <p:blipFill>
          <a:blip r:embed="rId11">
            <a:alphaModFix/>
          </a:blip>
          <a:stretch>
            <a:fillRect/>
          </a:stretch>
        </p:blipFill>
        <p:spPr>
          <a:xfrm>
            <a:off x="6453162" y="2301150"/>
            <a:ext cx="751325" cy="7513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3"/>
                                        </p:tgtEl>
                                        <p:attrNameLst>
                                          <p:attrName>style.visibility</p:attrName>
                                        </p:attrNameLst>
                                      </p:cBhvr>
                                      <p:to>
                                        <p:strVal val="visible"/>
                                      </p:to>
                                    </p:set>
                                    <p:animEffect transition="in" filter="fade">
                                      <p:cBhvr>
                                        <p:cTn id="7" dur="700"/>
                                        <p:tgtEl>
                                          <p:spTgt spid="633"/>
                                        </p:tgtEl>
                                      </p:cBhvr>
                                    </p:animEffect>
                                  </p:childTnLst>
                                </p:cTn>
                              </p:par>
                            </p:childTnLst>
                          </p:cTn>
                        </p:par>
                        <p:par>
                          <p:cTn id="8" fill="hold">
                            <p:stCondLst>
                              <p:cond delay="700"/>
                            </p:stCondLst>
                            <p:childTnLst>
                              <p:par>
                                <p:cTn id="9" presetID="10" presetClass="entr" presetSubtype="0" fill="hold" nodeType="afterEffect">
                                  <p:stCondLst>
                                    <p:cond delay="0"/>
                                  </p:stCondLst>
                                  <p:childTnLst>
                                    <p:set>
                                      <p:cBhvr>
                                        <p:cTn id="10" dur="1" fill="hold">
                                          <p:stCondLst>
                                            <p:cond delay="0"/>
                                          </p:stCondLst>
                                        </p:cTn>
                                        <p:tgtEl>
                                          <p:spTgt spid="617"/>
                                        </p:tgtEl>
                                        <p:attrNameLst>
                                          <p:attrName>style.visibility</p:attrName>
                                        </p:attrNameLst>
                                      </p:cBhvr>
                                      <p:to>
                                        <p:strVal val="visible"/>
                                      </p:to>
                                    </p:set>
                                    <p:animEffect transition="in" filter="fade">
                                      <p:cBhvr>
                                        <p:cTn id="11" dur="1000"/>
                                        <p:tgtEl>
                                          <p:spTgt spid="617"/>
                                        </p:tgtEl>
                                      </p:cBhvr>
                                    </p:animEffect>
                                  </p:childTnLst>
                                </p:cTn>
                              </p:par>
                              <p:par>
                                <p:cTn id="12" presetID="10" presetClass="entr" presetSubtype="0" fill="hold" nodeType="withEffect">
                                  <p:stCondLst>
                                    <p:cond delay="0"/>
                                  </p:stCondLst>
                                  <p:childTnLst>
                                    <p:set>
                                      <p:cBhvr>
                                        <p:cTn id="13" dur="1" fill="hold">
                                          <p:stCondLst>
                                            <p:cond delay="0"/>
                                          </p:stCondLst>
                                        </p:cTn>
                                        <p:tgtEl>
                                          <p:spTgt spid="619"/>
                                        </p:tgtEl>
                                        <p:attrNameLst>
                                          <p:attrName>style.visibility</p:attrName>
                                        </p:attrNameLst>
                                      </p:cBhvr>
                                      <p:to>
                                        <p:strVal val="visible"/>
                                      </p:to>
                                    </p:set>
                                    <p:animEffect transition="in" filter="fade">
                                      <p:cBhvr>
                                        <p:cTn id="14" dur="1000"/>
                                        <p:tgtEl>
                                          <p:spTgt spid="619"/>
                                        </p:tgtEl>
                                      </p:cBhvr>
                                    </p:animEffect>
                                  </p:childTnLst>
                                </p:cTn>
                              </p:par>
                              <p:par>
                                <p:cTn id="15" presetID="10" presetClass="entr" presetSubtype="0" fill="hold" nodeType="withEffect">
                                  <p:stCondLst>
                                    <p:cond delay="0"/>
                                  </p:stCondLst>
                                  <p:childTnLst>
                                    <p:set>
                                      <p:cBhvr>
                                        <p:cTn id="16" dur="1" fill="hold">
                                          <p:stCondLst>
                                            <p:cond delay="0"/>
                                          </p:stCondLst>
                                        </p:cTn>
                                        <p:tgtEl>
                                          <p:spTgt spid="631"/>
                                        </p:tgtEl>
                                        <p:attrNameLst>
                                          <p:attrName>style.visibility</p:attrName>
                                        </p:attrNameLst>
                                      </p:cBhvr>
                                      <p:to>
                                        <p:strVal val="visible"/>
                                      </p:to>
                                    </p:set>
                                    <p:animEffect transition="in" filter="fade">
                                      <p:cBhvr>
                                        <p:cTn id="17" dur="1000"/>
                                        <p:tgtEl>
                                          <p:spTgt spid="631"/>
                                        </p:tgtEl>
                                      </p:cBhvr>
                                    </p:animEffect>
                                  </p:childTnLst>
                                </p:cTn>
                              </p:par>
                            </p:childTnLst>
                          </p:cTn>
                        </p:par>
                        <p:par>
                          <p:cTn id="18" fill="hold">
                            <p:stCondLst>
                              <p:cond delay="1700"/>
                            </p:stCondLst>
                            <p:childTnLst>
                              <p:par>
                                <p:cTn id="19" presetID="10" presetClass="entr" presetSubtype="0" fill="hold" nodeType="afterEffect">
                                  <p:stCondLst>
                                    <p:cond delay="0"/>
                                  </p:stCondLst>
                                  <p:childTnLst>
                                    <p:set>
                                      <p:cBhvr>
                                        <p:cTn id="20" dur="1" fill="hold">
                                          <p:stCondLst>
                                            <p:cond delay="0"/>
                                          </p:stCondLst>
                                        </p:cTn>
                                        <p:tgtEl>
                                          <p:spTgt spid="634"/>
                                        </p:tgtEl>
                                        <p:attrNameLst>
                                          <p:attrName>style.visibility</p:attrName>
                                        </p:attrNameLst>
                                      </p:cBhvr>
                                      <p:to>
                                        <p:strVal val="visible"/>
                                      </p:to>
                                    </p:set>
                                    <p:animEffect transition="in" filter="fade">
                                      <p:cBhvr>
                                        <p:cTn id="21" dur="1000"/>
                                        <p:tgtEl>
                                          <p:spTgt spid="634"/>
                                        </p:tgtEl>
                                      </p:cBhvr>
                                    </p:animEffect>
                                  </p:childTnLst>
                                </p:cTn>
                              </p:par>
                              <p:par>
                                <p:cTn id="22" presetID="10" presetClass="entr" presetSubtype="0" fill="hold" nodeType="withEffect">
                                  <p:stCondLst>
                                    <p:cond delay="0"/>
                                  </p:stCondLst>
                                  <p:childTnLst>
                                    <p:set>
                                      <p:cBhvr>
                                        <p:cTn id="23" dur="1" fill="hold">
                                          <p:stCondLst>
                                            <p:cond delay="0"/>
                                          </p:stCondLst>
                                        </p:cTn>
                                        <p:tgtEl>
                                          <p:spTgt spid="635"/>
                                        </p:tgtEl>
                                        <p:attrNameLst>
                                          <p:attrName>style.visibility</p:attrName>
                                        </p:attrNameLst>
                                      </p:cBhvr>
                                      <p:to>
                                        <p:strVal val="visible"/>
                                      </p:to>
                                    </p:set>
                                    <p:animEffect transition="in" filter="fade">
                                      <p:cBhvr>
                                        <p:cTn id="24" dur="1000"/>
                                        <p:tgtEl>
                                          <p:spTgt spid="635"/>
                                        </p:tgtEl>
                                      </p:cBhvr>
                                    </p:animEffect>
                                  </p:childTnLst>
                                </p:cTn>
                              </p:par>
                              <p:par>
                                <p:cTn id="25" presetID="10" presetClass="entr" presetSubtype="0" fill="hold" nodeType="withEffect">
                                  <p:stCondLst>
                                    <p:cond delay="0"/>
                                  </p:stCondLst>
                                  <p:childTnLst>
                                    <p:set>
                                      <p:cBhvr>
                                        <p:cTn id="26" dur="1" fill="hold">
                                          <p:stCondLst>
                                            <p:cond delay="0"/>
                                          </p:stCondLst>
                                        </p:cTn>
                                        <p:tgtEl>
                                          <p:spTgt spid="636"/>
                                        </p:tgtEl>
                                        <p:attrNameLst>
                                          <p:attrName>style.visibility</p:attrName>
                                        </p:attrNameLst>
                                      </p:cBhvr>
                                      <p:to>
                                        <p:strVal val="visible"/>
                                      </p:to>
                                    </p:set>
                                    <p:animEffect transition="in" filter="fade">
                                      <p:cBhvr>
                                        <p:cTn id="27" dur="1000"/>
                                        <p:tgtEl>
                                          <p:spTgt spid="636"/>
                                        </p:tgtEl>
                                      </p:cBhvr>
                                    </p:animEffect>
                                  </p:childTnLst>
                                </p:cTn>
                              </p:par>
                              <p:par>
                                <p:cTn id="28" presetID="10" presetClass="entr" presetSubtype="0" fill="hold" nodeType="withEffect">
                                  <p:stCondLst>
                                    <p:cond delay="0"/>
                                  </p:stCondLst>
                                  <p:childTnLst>
                                    <p:set>
                                      <p:cBhvr>
                                        <p:cTn id="29" dur="1" fill="hold">
                                          <p:stCondLst>
                                            <p:cond delay="0"/>
                                          </p:stCondLst>
                                        </p:cTn>
                                        <p:tgtEl>
                                          <p:spTgt spid="637"/>
                                        </p:tgtEl>
                                        <p:attrNameLst>
                                          <p:attrName>style.visibility</p:attrName>
                                        </p:attrNameLst>
                                      </p:cBhvr>
                                      <p:to>
                                        <p:strVal val="visible"/>
                                      </p:to>
                                    </p:set>
                                    <p:animEffect transition="in" filter="fade">
                                      <p:cBhvr>
                                        <p:cTn id="30" dur="1000"/>
                                        <p:tgtEl>
                                          <p:spTgt spid="637"/>
                                        </p:tgtEl>
                                      </p:cBhvr>
                                    </p:animEffect>
                                  </p:childTnLst>
                                </p:cTn>
                              </p:par>
                              <p:par>
                                <p:cTn id="31" presetID="10" presetClass="entr" presetSubtype="0" fill="hold" nodeType="withEffect">
                                  <p:stCondLst>
                                    <p:cond delay="0"/>
                                  </p:stCondLst>
                                  <p:childTnLst>
                                    <p:set>
                                      <p:cBhvr>
                                        <p:cTn id="32" dur="1" fill="hold">
                                          <p:stCondLst>
                                            <p:cond delay="0"/>
                                          </p:stCondLst>
                                        </p:cTn>
                                        <p:tgtEl>
                                          <p:spTgt spid="638"/>
                                        </p:tgtEl>
                                        <p:attrNameLst>
                                          <p:attrName>style.visibility</p:attrName>
                                        </p:attrNameLst>
                                      </p:cBhvr>
                                      <p:to>
                                        <p:strVal val="visible"/>
                                      </p:to>
                                    </p:set>
                                    <p:animEffect transition="in" filter="fade">
                                      <p:cBhvr>
                                        <p:cTn id="33" dur="1000"/>
                                        <p:tgtEl>
                                          <p:spTgt spid="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 Google RC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omms Standard">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907</Words>
  <Application>Microsoft Macintosh PowerPoint</Application>
  <PresentationFormat>On-screen Show (16:9)</PresentationFormat>
  <Paragraphs>153</Paragraphs>
  <Slides>19</Slides>
  <Notes>19</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19</vt:i4>
      </vt:variant>
    </vt:vector>
  </HeadingPairs>
  <TitlesOfParts>
    <vt:vector size="35" baseType="lpstr">
      <vt:lpstr>Roboto Condensed</vt:lpstr>
      <vt:lpstr>Raleway</vt:lpstr>
      <vt:lpstr>Helvetica Neue</vt:lpstr>
      <vt:lpstr>Open Sans</vt:lpstr>
      <vt:lpstr>Arial</vt:lpstr>
      <vt:lpstr>Calibri</vt:lpstr>
      <vt:lpstr>Quicksand</vt:lpstr>
      <vt:lpstr>Roboto Medium</vt:lpstr>
      <vt:lpstr>Raleway Medium</vt:lpstr>
      <vt:lpstr>Roboto</vt:lpstr>
      <vt:lpstr>Roboto Light</vt:lpstr>
      <vt:lpstr>Simple Light</vt:lpstr>
      <vt:lpstr>Simple Light - Google RCS</vt:lpstr>
      <vt:lpstr>Simple Light</vt:lpstr>
      <vt:lpstr>Comms Standard</vt:lpstr>
      <vt:lpstr>Simple Light</vt:lpstr>
      <vt:lpstr>PowerPoint Presentation</vt:lpstr>
      <vt:lpstr>Why RCS</vt:lpstr>
      <vt:lpstr>We’re helping OEMs and operators launch RCS quickly</vt:lpstr>
      <vt:lpstr>OEMs are adopting Android Messages</vt:lpstr>
      <vt:lpstr>Operators are launching RCS</vt:lpstr>
      <vt:lpstr>Operators are launching RCS</vt:lpstr>
      <vt:lpstr>Operators are launching RCS</vt:lpstr>
      <vt:lpstr>Operators are launching RCS</vt:lpstr>
      <vt:lpstr>RCS is a new way for people to connect with brands</vt:lpstr>
      <vt:lpstr>Business SMS is ubiquitous but limited</vt:lpstr>
      <vt:lpstr>PowerPoint Presentation</vt:lpstr>
      <vt:lpstr>PowerPoint Presentation</vt:lpstr>
      <vt:lpstr>RBM Launch Timeline</vt:lpstr>
      <vt:lpstr>We’re investing to accelerate RCS A2P</vt:lpstr>
      <vt:lpstr>Product velocity  Quick to launch UP 2.0 features</vt:lpstr>
      <vt:lpstr>Spam and Security  </vt:lpstr>
      <vt:lpstr>Cloud infrastructure</vt:lpstr>
      <vt:lpstr>Let’s see it in action!</vt:lpstr>
      <vt:lpstr>Thanks! jibe.google.com</vt:lpstr>
    </vt:vector>
  </TitlesOfParts>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2</cp:revision>
  <dcterms:modified xsi:type="dcterms:W3CDTF">2017-09-12T07:07:49Z</dcterms:modified>
</cp:coreProperties>
</file>